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 id="2147483672" r:id="rId3"/>
    <p:sldMasterId id="2147483674" r:id="rId4"/>
  </p:sldMasterIdLst>
  <p:notesMasterIdLst>
    <p:notesMasterId r:id="rId31"/>
  </p:notesMasterIdLst>
  <p:sldIdLst>
    <p:sldId id="256" r:id="rId5"/>
    <p:sldId id="257" r:id="rId6"/>
    <p:sldId id="258" r:id="rId7"/>
    <p:sldId id="259" r:id="rId8"/>
    <p:sldId id="285" r:id="rId9"/>
    <p:sldId id="260" r:id="rId10"/>
    <p:sldId id="265" r:id="rId11"/>
    <p:sldId id="264" r:id="rId12"/>
    <p:sldId id="261" r:id="rId13"/>
    <p:sldId id="266" r:id="rId14"/>
    <p:sldId id="270" r:id="rId15"/>
    <p:sldId id="271" r:id="rId16"/>
    <p:sldId id="279" r:id="rId17"/>
    <p:sldId id="274" r:id="rId18"/>
    <p:sldId id="281" r:id="rId19"/>
    <p:sldId id="282" r:id="rId20"/>
    <p:sldId id="278" r:id="rId21"/>
    <p:sldId id="272" r:id="rId22"/>
    <p:sldId id="283" r:id="rId23"/>
    <p:sldId id="277" r:id="rId24"/>
    <p:sldId id="284" r:id="rId25"/>
    <p:sldId id="275" r:id="rId26"/>
    <p:sldId id="276" r:id="rId27"/>
    <p:sldId id="286" r:id="rId28"/>
    <p:sldId id="287"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632E0-268B-458C-A6B0-FCF492B99302}" type="datetimeFigureOut">
              <a:rPr lang="en-GB" smtClean="0"/>
              <a:t>04/11/2022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01FC1-3816-4D8F-BFFB-7625502AFDD7}" type="slidenum">
              <a:rPr lang="en-GB" smtClean="0"/>
              <a:t>‹#›</a:t>
            </a:fld>
            <a:endParaRPr lang="en-GB"/>
          </a:p>
        </p:txBody>
      </p:sp>
    </p:spTree>
    <p:extLst>
      <p:ext uri="{BB962C8B-B14F-4D97-AF65-F5344CB8AC3E}">
        <p14:creationId xmlns:p14="http://schemas.microsoft.com/office/powerpoint/2010/main" val="21549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E7E01617-EF19-DC4E-A132-EB0DE07BB942}"/>
              </a:ext>
            </a:extLst>
          </p:cNvPr>
          <p:cNvSpPr>
            <a:spLocks noGrp="1"/>
          </p:cNvSpPr>
          <p:nvPr>
            <p:ph type="title"/>
          </p:nvPr>
        </p:nvSpPr>
        <p:spPr>
          <a:xfrm>
            <a:off x="838200" y="323085"/>
            <a:ext cx="10515600" cy="580806"/>
          </a:xfrm>
          <a:prstGeom prst="rect">
            <a:avLst/>
          </a:prstGeom>
        </p:spPr>
        <p:txBody>
          <a:bodyPr>
            <a:normAutofit/>
          </a:bodyPr>
          <a:lstStyle>
            <a:lvl1pPr algn="ctr">
              <a:defRPr sz="3200"/>
            </a:lvl1pPr>
          </a:lstStyle>
          <a:p>
            <a:r>
              <a:rPr lang="en-US" smtClean="0"/>
              <a:t>Click to edit Master title style</a:t>
            </a:r>
            <a:endParaRPr lang="en-US"/>
          </a:p>
        </p:txBody>
      </p:sp>
      <p:sp>
        <p:nvSpPr>
          <p:cNvPr id="9" name="Block Arc 8">
            <a:extLst>
              <a:ext uri="{FF2B5EF4-FFF2-40B4-BE49-F238E27FC236}">
                <a16:creationId xmlns="" xmlns:a16="http://schemas.microsoft.com/office/drawing/2014/main" id="{C5BF38EF-96F0-E840-9920-CE402EBE9E72}"/>
              </a:ext>
            </a:extLst>
          </p:cNvPr>
          <p:cNvSpPr/>
          <p:nvPr userDrawn="1"/>
        </p:nvSpPr>
        <p:spPr>
          <a:xfrm>
            <a:off x="393701"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19232F"/>
              </a:solidFill>
            </a:endParaRPr>
          </a:p>
        </p:txBody>
      </p:sp>
      <p:sp>
        <p:nvSpPr>
          <p:cNvPr id="10" name="Oval 9">
            <a:extLst>
              <a:ext uri="{FF2B5EF4-FFF2-40B4-BE49-F238E27FC236}">
                <a16:creationId xmlns="" xmlns:a16="http://schemas.microsoft.com/office/drawing/2014/main" id="{060AA612-243F-E64D-9941-82A45D827B7B}"/>
              </a:ext>
            </a:extLst>
          </p:cNvPr>
          <p:cNvSpPr/>
          <p:nvPr userDrawn="1"/>
        </p:nvSpPr>
        <p:spPr>
          <a:xfrm>
            <a:off x="770733"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19" name="Block Arc 18">
            <a:extLst>
              <a:ext uri="{FF2B5EF4-FFF2-40B4-BE49-F238E27FC236}">
                <a16:creationId xmlns="" xmlns:a16="http://schemas.microsoft.com/office/drawing/2014/main" id="{8956BECE-6ED5-7741-BA2D-98657AD10468}"/>
              </a:ext>
            </a:extLst>
          </p:cNvPr>
          <p:cNvSpPr/>
          <p:nvPr userDrawn="1"/>
        </p:nvSpPr>
        <p:spPr>
          <a:xfrm rot="10800000">
            <a:off x="2597711"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19232F"/>
              </a:solidFill>
            </a:endParaRPr>
          </a:p>
        </p:txBody>
      </p:sp>
      <p:sp>
        <p:nvSpPr>
          <p:cNvPr id="20" name="Oval 19">
            <a:extLst>
              <a:ext uri="{FF2B5EF4-FFF2-40B4-BE49-F238E27FC236}">
                <a16:creationId xmlns="" xmlns:a16="http://schemas.microsoft.com/office/drawing/2014/main" id="{8889D48E-98B3-D14B-9AFF-17FE3256FB10}"/>
              </a:ext>
            </a:extLst>
          </p:cNvPr>
          <p:cNvSpPr/>
          <p:nvPr userDrawn="1"/>
        </p:nvSpPr>
        <p:spPr>
          <a:xfrm rot="10800000">
            <a:off x="2971800"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1" name="Block Arc 20">
            <a:extLst>
              <a:ext uri="{FF2B5EF4-FFF2-40B4-BE49-F238E27FC236}">
                <a16:creationId xmlns="" xmlns:a16="http://schemas.microsoft.com/office/drawing/2014/main" id="{16FDE7D3-4CF9-5C4E-932B-160E466CBD08}"/>
              </a:ext>
            </a:extLst>
          </p:cNvPr>
          <p:cNvSpPr/>
          <p:nvPr userDrawn="1"/>
        </p:nvSpPr>
        <p:spPr>
          <a:xfrm>
            <a:off x="479877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19232F"/>
              </a:solidFill>
            </a:endParaRPr>
          </a:p>
        </p:txBody>
      </p:sp>
      <p:sp>
        <p:nvSpPr>
          <p:cNvPr id="22" name="Oval 21">
            <a:extLst>
              <a:ext uri="{FF2B5EF4-FFF2-40B4-BE49-F238E27FC236}">
                <a16:creationId xmlns="" xmlns:a16="http://schemas.microsoft.com/office/drawing/2014/main" id="{8EC39EB9-63D8-7C40-99FB-8A086D00EEED}"/>
              </a:ext>
            </a:extLst>
          </p:cNvPr>
          <p:cNvSpPr/>
          <p:nvPr userDrawn="1"/>
        </p:nvSpPr>
        <p:spPr>
          <a:xfrm>
            <a:off x="5175809"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3" name="Block Arc 22">
            <a:extLst>
              <a:ext uri="{FF2B5EF4-FFF2-40B4-BE49-F238E27FC236}">
                <a16:creationId xmlns="" xmlns:a16="http://schemas.microsoft.com/office/drawing/2014/main" id="{C1061FF9-BB40-034C-B2D9-2FAFC3ACA25B}"/>
              </a:ext>
            </a:extLst>
          </p:cNvPr>
          <p:cNvSpPr/>
          <p:nvPr userDrawn="1"/>
        </p:nvSpPr>
        <p:spPr>
          <a:xfrm rot="10800000">
            <a:off x="700278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19232F"/>
              </a:solidFill>
            </a:endParaRPr>
          </a:p>
        </p:txBody>
      </p:sp>
      <p:sp>
        <p:nvSpPr>
          <p:cNvPr id="24" name="Oval 23">
            <a:extLst>
              <a:ext uri="{FF2B5EF4-FFF2-40B4-BE49-F238E27FC236}">
                <a16:creationId xmlns="" xmlns:a16="http://schemas.microsoft.com/office/drawing/2014/main" id="{BA2B2D42-B66A-4F4D-8F16-282A8C69BA08}"/>
              </a:ext>
            </a:extLst>
          </p:cNvPr>
          <p:cNvSpPr/>
          <p:nvPr userDrawn="1"/>
        </p:nvSpPr>
        <p:spPr>
          <a:xfrm rot="10800000">
            <a:off x="7376876"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5" name="Block Arc 24">
            <a:extLst>
              <a:ext uri="{FF2B5EF4-FFF2-40B4-BE49-F238E27FC236}">
                <a16:creationId xmlns="" xmlns:a16="http://schemas.microsoft.com/office/drawing/2014/main" id="{3217943B-9636-4A49-8908-BD3EC7B5B706}"/>
              </a:ext>
            </a:extLst>
          </p:cNvPr>
          <p:cNvSpPr/>
          <p:nvPr userDrawn="1"/>
        </p:nvSpPr>
        <p:spPr>
          <a:xfrm>
            <a:off x="9203853"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19232F"/>
              </a:solidFill>
            </a:endParaRPr>
          </a:p>
        </p:txBody>
      </p:sp>
      <p:sp>
        <p:nvSpPr>
          <p:cNvPr id="26" name="Oval 25">
            <a:extLst>
              <a:ext uri="{FF2B5EF4-FFF2-40B4-BE49-F238E27FC236}">
                <a16:creationId xmlns="" xmlns:a16="http://schemas.microsoft.com/office/drawing/2014/main" id="{4737DFDB-EAC3-D342-9FD0-235E7E64CE04}"/>
              </a:ext>
            </a:extLst>
          </p:cNvPr>
          <p:cNvSpPr/>
          <p:nvPr userDrawn="1"/>
        </p:nvSpPr>
        <p:spPr>
          <a:xfrm>
            <a:off x="9580885" y="2921000"/>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9" name="Block Arc 28">
            <a:extLst>
              <a:ext uri="{FF2B5EF4-FFF2-40B4-BE49-F238E27FC236}">
                <a16:creationId xmlns="" xmlns:a16="http://schemas.microsoft.com/office/drawing/2014/main" id="{DB9F16A2-2EA8-4349-A0C6-D483FCE766B5}"/>
              </a:ext>
            </a:extLst>
          </p:cNvPr>
          <p:cNvSpPr/>
          <p:nvPr userDrawn="1"/>
        </p:nvSpPr>
        <p:spPr>
          <a:xfrm rot="10800000">
            <a:off x="11407863"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19232F"/>
              </a:solidFill>
            </a:endParaRPr>
          </a:p>
        </p:txBody>
      </p:sp>
      <p:sp>
        <p:nvSpPr>
          <p:cNvPr id="30" name="Oval 29">
            <a:extLst>
              <a:ext uri="{FF2B5EF4-FFF2-40B4-BE49-F238E27FC236}">
                <a16:creationId xmlns="" xmlns:a16="http://schemas.microsoft.com/office/drawing/2014/main" id="{4B767515-6FFF-6C45-A841-22D921720A97}"/>
              </a:ext>
            </a:extLst>
          </p:cNvPr>
          <p:cNvSpPr/>
          <p:nvPr userDrawn="1"/>
        </p:nvSpPr>
        <p:spPr>
          <a:xfrm rot="10800000">
            <a:off x="11781952"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31" name="Block Arc 30">
            <a:extLst>
              <a:ext uri="{FF2B5EF4-FFF2-40B4-BE49-F238E27FC236}">
                <a16:creationId xmlns="" xmlns:a16="http://schemas.microsoft.com/office/drawing/2014/main" id="{F6F3A917-9530-C943-AB93-2D763ABD2C2E}"/>
              </a:ext>
            </a:extLst>
          </p:cNvPr>
          <p:cNvSpPr/>
          <p:nvPr userDrawn="1"/>
        </p:nvSpPr>
        <p:spPr>
          <a:xfrm rot="10800000">
            <a:off x="-1807367" y="2555644"/>
            <a:ext cx="2578099" cy="2713542"/>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19232F"/>
              </a:solidFill>
            </a:endParaRPr>
          </a:p>
        </p:txBody>
      </p:sp>
      <p:sp>
        <p:nvSpPr>
          <p:cNvPr id="32" name="Oval 31">
            <a:extLst>
              <a:ext uri="{FF2B5EF4-FFF2-40B4-BE49-F238E27FC236}">
                <a16:creationId xmlns="" xmlns:a16="http://schemas.microsoft.com/office/drawing/2014/main" id="{67378E8A-4692-F843-94CC-106C138EDF3F}"/>
              </a:ext>
            </a:extLst>
          </p:cNvPr>
          <p:cNvSpPr/>
          <p:nvPr userDrawn="1"/>
        </p:nvSpPr>
        <p:spPr>
          <a:xfrm rot="10800000">
            <a:off x="-1433278" y="2998926"/>
            <a:ext cx="1826978" cy="18269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33" name="Oval 32">
            <a:extLst>
              <a:ext uri="{FF2B5EF4-FFF2-40B4-BE49-F238E27FC236}">
                <a16:creationId xmlns="" xmlns:a16="http://schemas.microsoft.com/office/drawing/2014/main" id="{C21EB8AE-A81C-BA4A-AED6-4A281FF778D1}"/>
              </a:ext>
            </a:extLst>
          </p:cNvPr>
          <p:cNvSpPr/>
          <p:nvPr userDrawn="1"/>
        </p:nvSpPr>
        <p:spPr>
          <a:xfrm rot="10800000">
            <a:off x="892234" y="3042502"/>
            <a:ext cx="1583974" cy="1583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34" name="Oval 33">
            <a:extLst>
              <a:ext uri="{FF2B5EF4-FFF2-40B4-BE49-F238E27FC236}">
                <a16:creationId xmlns="" xmlns:a16="http://schemas.microsoft.com/office/drawing/2014/main" id="{C975F9A5-4A1D-074F-8D79-53E206A421B4}"/>
              </a:ext>
            </a:extLst>
          </p:cNvPr>
          <p:cNvSpPr/>
          <p:nvPr userDrawn="1"/>
        </p:nvSpPr>
        <p:spPr>
          <a:xfrm rot="10800000">
            <a:off x="1008282" y="3164002"/>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35" name="Oval 34">
            <a:extLst>
              <a:ext uri="{FF2B5EF4-FFF2-40B4-BE49-F238E27FC236}">
                <a16:creationId xmlns="" xmlns:a16="http://schemas.microsoft.com/office/drawing/2014/main" id="{D9302536-82FA-7E48-818D-CBFA17DDAEB4}"/>
              </a:ext>
            </a:extLst>
          </p:cNvPr>
          <p:cNvSpPr/>
          <p:nvPr userDrawn="1"/>
        </p:nvSpPr>
        <p:spPr>
          <a:xfrm rot="10800000">
            <a:off x="3093301" y="3120428"/>
            <a:ext cx="1583974" cy="1583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36" name="Oval 35">
            <a:extLst>
              <a:ext uri="{FF2B5EF4-FFF2-40B4-BE49-F238E27FC236}">
                <a16:creationId xmlns="" xmlns:a16="http://schemas.microsoft.com/office/drawing/2014/main" id="{712A6741-6C21-8C42-9FF1-FE316AD4D19F}"/>
              </a:ext>
            </a:extLst>
          </p:cNvPr>
          <p:cNvSpPr/>
          <p:nvPr userDrawn="1"/>
        </p:nvSpPr>
        <p:spPr>
          <a:xfrm rot="10800000">
            <a:off x="5304013" y="3037767"/>
            <a:ext cx="1583974" cy="1583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37" name="Oval 36">
            <a:extLst>
              <a:ext uri="{FF2B5EF4-FFF2-40B4-BE49-F238E27FC236}">
                <a16:creationId xmlns="" xmlns:a16="http://schemas.microsoft.com/office/drawing/2014/main" id="{96CC1217-5A9D-6142-8487-0845F6286B14}"/>
              </a:ext>
            </a:extLst>
          </p:cNvPr>
          <p:cNvSpPr/>
          <p:nvPr userDrawn="1"/>
        </p:nvSpPr>
        <p:spPr>
          <a:xfrm rot="10800000">
            <a:off x="7505078" y="3120428"/>
            <a:ext cx="1583974" cy="1583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38" name="Oval 37">
            <a:extLst>
              <a:ext uri="{FF2B5EF4-FFF2-40B4-BE49-F238E27FC236}">
                <a16:creationId xmlns="" xmlns:a16="http://schemas.microsoft.com/office/drawing/2014/main" id="{FDE9CA0B-74AB-354F-A466-2259609683D1}"/>
              </a:ext>
            </a:extLst>
          </p:cNvPr>
          <p:cNvSpPr/>
          <p:nvPr userDrawn="1"/>
        </p:nvSpPr>
        <p:spPr>
          <a:xfrm rot="10800000">
            <a:off x="9695686" y="3037767"/>
            <a:ext cx="1583974" cy="15839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39" name="Oval 38">
            <a:extLst>
              <a:ext uri="{FF2B5EF4-FFF2-40B4-BE49-F238E27FC236}">
                <a16:creationId xmlns="" xmlns:a16="http://schemas.microsoft.com/office/drawing/2014/main" id="{4C7815C5-D168-2348-A2C8-3340E530FDB1}"/>
              </a:ext>
            </a:extLst>
          </p:cNvPr>
          <p:cNvSpPr/>
          <p:nvPr userDrawn="1"/>
        </p:nvSpPr>
        <p:spPr>
          <a:xfrm rot="10800000">
            <a:off x="3219534" y="3246662"/>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0" name="Oval 39">
            <a:extLst>
              <a:ext uri="{FF2B5EF4-FFF2-40B4-BE49-F238E27FC236}">
                <a16:creationId xmlns="" xmlns:a16="http://schemas.microsoft.com/office/drawing/2014/main" id="{6A14DF22-4001-0A42-ABFD-1E742DDA9151}"/>
              </a:ext>
            </a:extLst>
          </p:cNvPr>
          <p:cNvSpPr/>
          <p:nvPr userDrawn="1"/>
        </p:nvSpPr>
        <p:spPr>
          <a:xfrm rot="10800000">
            <a:off x="5423546" y="3164000"/>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1" name="Oval 40">
            <a:extLst>
              <a:ext uri="{FF2B5EF4-FFF2-40B4-BE49-F238E27FC236}">
                <a16:creationId xmlns="" xmlns:a16="http://schemas.microsoft.com/office/drawing/2014/main" id="{2D8A94DD-278D-094D-95C5-52BD411E9D54}"/>
              </a:ext>
            </a:extLst>
          </p:cNvPr>
          <p:cNvSpPr/>
          <p:nvPr userDrawn="1"/>
        </p:nvSpPr>
        <p:spPr>
          <a:xfrm rot="10800000">
            <a:off x="7631122" y="3246661"/>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2" name="Oval 41">
            <a:extLst>
              <a:ext uri="{FF2B5EF4-FFF2-40B4-BE49-F238E27FC236}">
                <a16:creationId xmlns="" xmlns:a16="http://schemas.microsoft.com/office/drawing/2014/main" id="{37455E0B-CF3D-6B4B-8BCF-44F9698EB4A4}"/>
              </a:ext>
            </a:extLst>
          </p:cNvPr>
          <p:cNvSpPr/>
          <p:nvPr userDrawn="1"/>
        </p:nvSpPr>
        <p:spPr>
          <a:xfrm rot="10800000">
            <a:off x="9819403" y="3163999"/>
            <a:ext cx="1331505" cy="13315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3" name="Rectangle 42">
            <a:extLst>
              <a:ext uri="{FF2B5EF4-FFF2-40B4-BE49-F238E27FC236}">
                <a16:creationId xmlns="" xmlns:a16="http://schemas.microsoft.com/office/drawing/2014/main" id="{6BC4089C-7D6C-864F-9121-49CA31A90FE5}"/>
              </a:ext>
            </a:extLst>
          </p:cNvPr>
          <p:cNvSpPr/>
          <p:nvPr userDrawn="1"/>
        </p:nvSpPr>
        <p:spPr>
          <a:xfrm>
            <a:off x="1623709" y="4583449"/>
            <a:ext cx="121024" cy="5720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4" name="Rectangle 43">
            <a:extLst>
              <a:ext uri="{FF2B5EF4-FFF2-40B4-BE49-F238E27FC236}">
                <a16:creationId xmlns="" xmlns:a16="http://schemas.microsoft.com/office/drawing/2014/main" id="{5109E847-574F-494D-8FAE-427F8CAE97CF}"/>
              </a:ext>
            </a:extLst>
          </p:cNvPr>
          <p:cNvSpPr/>
          <p:nvPr userDrawn="1"/>
        </p:nvSpPr>
        <p:spPr>
          <a:xfrm>
            <a:off x="3824774" y="2548369"/>
            <a:ext cx="121024" cy="572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5" name="Rectangle 44">
            <a:extLst>
              <a:ext uri="{FF2B5EF4-FFF2-40B4-BE49-F238E27FC236}">
                <a16:creationId xmlns="" xmlns:a16="http://schemas.microsoft.com/office/drawing/2014/main" id="{99D8C32D-0B0D-DF4A-B371-511B230BD211}"/>
              </a:ext>
            </a:extLst>
          </p:cNvPr>
          <p:cNvSpPr/>
          <p:nvPr userDrawn="1"/>
        </p:nvSpPr>
        <p:spPr>
          <a:xfrm>
            <a:off x="6035487" y="4621738"/>
            <a:ext cx="121024" cy="5720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6" name="Rectangle 45">
            <a:extLst>
              <a:ext uri="{FF2B5EF4-FFF2-40B4-BE49-F238E27FC236}">
                <a16:creationId xmlns="" xmlns:a16="http://schemas.microsoft.com/office/drawing/2014/main" id="{57415378-1541-3E4B-9E62-70FE844DEE7C}"/>
              </a:ext>
            </a:extLst>
          </p:cNvPr>
          <p:cNvSpPr/>
          <p:nvPr userDrawn="1"/>
        </p:nvSpPr>
        <p:spPr>
          <a:xfrm>
            <a:off x="8229853" y="2555644"/>
            <a:ext cx="121024" cy="5720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7" name="Rectangle 46">
            <a:extLst>
              <a:ext uri="{FF2B5EF4-FFF2-40B4-BE49-F238E27FC236}">
                <a16:creationId xmlns="" xmlns:a16="http://schemas.microsoft.com/office/drawing/2014/main" id="{54F9DE7B-8949-EB4A-B888-D15EABCF5294}"/>
              </a:ext>
            </a:extLst>
          </p:cNvPr>
          <p:cNvSpPr/>
          <p:nvPr userDrawn="1"/>
        </p:nvSpPr>
        <p:spPr>
          <a:xfrm>
            <a:off x="10427162" y="4621738"/>
            <a:ext cx="121024" cy="572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53" name="Content Placeholder 52">
            <a:extLst>
              <a:ext uri="{FF2B5EF4-FFF2-40B4-BE49-F238E27FC236}">
                <a16:creationId xmlns="" xmlns:a16="http://schemas.microsoft.com/office/drawing/2014/main" id="{CA33E921-0B0C-224C-8C48-CE135C53E9EA}"/>
              </a:ext>
            </a:extLst>
          </p:cNvPr>
          <p:cNvSpPr>
            <a:spLocks noGrp="1"/>
          </p:cNvSpPr>
          <p:nvPr>
            <p:ph sz="quarter" idx="11" hasCustomPrompt="1"/>
          </p:nvPr>
        </p:nvSpPr>
        <p:spPr>
          <a:xfrm>
            <a:off x="3186063" y="3382913"/>
            <a:ext cx="1360488" cy="1317625"/>
          </a:xfrm>
          <a:prstGeom prst="rect">
            <a:avLst/>
          </a:prstGeom>
        </p:spPr>
        <p:txBody>
          <a:bodyPr>
            <a:normAutofit/>
          </a:bodyPr>
          <a:lstStyle>
            <a:lvl1pPr marL="0" indent="0" algn="ctr">
              <a:buNone/>
              <a:defRPr sz="7200" b="1">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dirty="0"/>
              <a:t>2</a:t>
            </a:r>
            <a:endParaRPr lang="en-US" dirty="0"/>
          </a:p>
        </p:txBody>
      </p:sp>
      <p:sp>
        <p:nvSpPr>
          <p:cNvPr id="54" name="Content Placeholder 52">
            <a:extLst>
              <a:ext uri="{FF2B5EF4-FFF2-40B4-BE49-F238E27FC236}">
                <a16:creationId xmlns="" xmlns:a16="http://schemas.microsoft.com/office/drawing/2014/main" id="{9C158DD2-4D7B-6A4F-8B62-13F838E9D72E}"/>
              </a:ext>
            </a:extLst>
          </p:cNvPr>
          <p:cNvSpPr>
            <a:spLocks noGrp="1"/>
          </p:cNvSpPr>
          <p:nvPr>
            <p:ph sz="quarter" idx="12" hasCustomPrompt="1"/>
          </p:nvPr>
        </p:nvSpPr>
        <p:spPr>
          <a:xfrm>
            <a:off x="5407582" y="3304113"/>
            <a:ext cx="1360488" cy="1317625"/>
          </a:xfrm>
          <a:prstGeom prst="rect">
            <a:avLst/>
          </a:prstGeom>
        </p:spPr>
        <p:txBody>
          <a:bodyPr>
            <a:normAutofit/>
          </a:bodyPr>
          <a:lstStyle>
            <a:lvl1pPr marL="0" indent="0" algn="ctr">
              <a:buNone/>
              <a:defRPr sz="7200" b="1">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dirty="0"/>
              <a:t>3</a:t>
            </a:r>
            <a:endParaRPr lang="en-US" dirty="0"/>
          </a:p>
        </p:txBody>
      </p:sp>
      <p:sp>
        <p:nvSpPr>
          <p:cNvPr id="55" name="Content Placeholder 52">
            <a:extLst>
              <a:ext uri="{FF2B5EF4-FFF2-40B4-BE49-F238E27FC236}">
                <a16:creationId xmlns="" xmlns:a16="http://schemas.microsoft.com/office/drawing/2014/main" id="{C2493382-3806-5542-B579-E9926181ABDE}"/>
              </a:ext>
            </a:extLst>
          </p:cNvPr>
          <p:cNvSpPr>
            <a:spLocks noGrp="1"/>
          </p:cNvSpPr>
          <p:nvPr>
            <p:ph sz="quarter" idx="13" hasCustomPrompt="1"/>
          </p:nvPr>
        </p:nvSpPr>
        <p:spPr>
          <a:xfrm>
            <a:off x="1012553" y="3302231"/>
            <a:ext cx="1360488" cy="1317625"/>
          </a:xfrm>
          <a:prstGeom prst="rect">
            <a:avLst/>
          </a:prstGeom>
        </p:spPr>
        <p:txBody>
          <a:bodyPr>
            <a:normAutofit/>
          </a:bodyPr>
          <a:lstStyle>
            <a:lvl1pPr marL="0" indent="0" algn="ctr">
              <a:buNone/>
              <a:defRPr sz="7200" b="1">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dirty="0"/>
              <a:t>1</a:t>
            </a:r>
            <a:endParaRPr lang="en-US" dirty="0"/>
          </a:p>
        </p:txBody>
      </p:sp>
      <p:sp>
        <p:nvSpPr>
          <p:cNvPr id="56" name="Content Placeholder 52">
            <a:extLst>
              <a:ext uri="{FF2B5EF4-FFF2-40B4-BE49-F238E27FC236}">
                <a16:creationId xmlns="" xmlns:a16="http://schemas.microsoft.com/office/drawing/2014/main" id="{A78F5654-5911-2848-8E46-87D900C62C27}"/>
              </a:ext>
            </a:extLst>
          </p:cNvPr>
          <p:cNvSpPr>
            <a:spLocks noGrp="1"/>
          </p:cNvSpPr>
          <p:nvPr>
            <p:ph sz="quarter" idx="14" hasCustomPrompt="1"/>
          </p:nvPr>
        </p:nvSpPr>
        <p:spPr>
          <a:xfrm>
            <a:off x="7610121" y="3430353"/>
            <a:ext cx="1360488" cy="1317625"/>
          </a:xfrm>
          <a:prstGeom prst="rect">
            <a:avLst/>
          </a:prstGeom>
        </p:spPr>
        <p:txBody>
          <a:bodyPr>
            <a:normAutofit/>
          </a:bodyPr>
          <a:lstStyle>
            <a:lvl1pPr marL="0" indent="0" algn="ctr">
              <a:buNone/>
              <a:defRPr sz="72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dirty="0"/>
              <a:t>4</a:t>
            </a:r>
            <a:endParaRPr lang="en-US" dirty="0"/>
          </a:p>
        </p:txBody>
      </p:sp>
      <p:sp>
        <p:nvSpPr>
          <p:cNvPr id="57" name="Content Placeholder 52">
            <a:extLst>
              <a:ext uri="{FF2B5EF4-FFF2-40B4-BE49-F238E27FC236}">
                <a16:creationId xmlns="" xmlns:a16="http://schemas.microsoft.com/office/drawing/2014/main" id="{B79E60AB-45C3-AE44-8411-D271F991F2F4}"/>
              </a:ext>
            </a:extLst>
          </p:cNvPr>
          <p:cNvSpPr>
            <a:spLocks noGrp="1"/>
          </p:cNvSpPr>
          <p:nvPr>
            <p:ph sz="quarter" idx="15" hasCustomPrompt="1"/>
          </p:nvPr>
        </p:nvSpPr>
        <p:spPr>
          <a:xfrm>
            <a:off x="9814130" y="3297135"/>
            <a:ext cx="1360488" cy="1317625"/>
          </a:xfrm>
          <a:prstGeom prst="rect">
            <a:avLst/>
          </a:prstGeom>
        </p:spPr>
        <p:txBody>
          <a:bodyPr>
            <a:normAutofit/>
          </a:bodyPr>
          <a:lstStyle>
            <a:lvl1pPr marL="0" indent="0" algn="ctr">
              <a:buNone/>
              <a:defRPr sz="7200" b="1">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z="7200" b="1" dirty="0"/>
              <a:t>5</a:t>
            </a:r>
            <a:endParaRPr lang="en-US" dirty="0"/>
          </a:p>
        </p:txBody>
      </p:sp>
      <p:sp>
        <p:nvSpPr>
          <p:cNvPr id="58" name="Oval 57">
            <a:extLst>
              <a:ext uri="{FF2B5EF4-FFF2-40B4-BE49-F238E27FC236}">
                <a16:creationId xmlns="" xmlns:a16="http://schemas.microsoft.com/office/drawing/2014/main" id="{CBF621AF-C719-BE47-8E64-EA0C75027FD8}"/>
              </a:ext>
            </a:extLst>
          </p:cNvPr>
          <p:cNvSpPr/>
          <p:nvPr userDrawn="1"/>
        </p:nvSpPr>
        <p:spPr>
          <a:xfrm rot="10800000">
            <a:off x="1526274" y="5120291"/>
            <a:ext cx="312952" cy="312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59" name="Oval 58">
            <a:extLst>
              <a:ext uri="{FF2B5EF4-FFF2-40B4-BE49-F238E27FC236}">
                <a16:creationId xmlns="" xmlns:a16="http://schemas.microsoft.com/office/drawing/2014/main" id="{555621BC-6E19-FC48-A5BC-3E5CE2172F30}"/>
              </a:ext>
            </a:extLst>
          </p:cNvPr>
          <p:cNvSpPr/>
          <p:nvPr userDrawn="1"/>
        </p:nvSpPr>
        <p:spPr>
          <a:xfrm rot="10800000">
            <a:off x="3728810" y="2381306"/>
            <a:ext cx="312952" cy="3129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60" name="Oval 59">
            <a:extLst>
              <a:ext uri="{FF2B5EF4-FFF2-40B4-BE49-F238E27FC236}">
                <a16:creationId xmlns="" xmlns:a16="http://schemas.microsoft.com/office/drawing/2014/main" id="{549487CD-5979-724E-AAEF-949D213D7838}"/>
              </a:ext>
            </a:extLst>
          </p:cNvPr>
          <p:cNvSpPr/>
          <p:nvPr userDrawn="1"/>
        </p:nvSpPr>
        <p:spPr>
          <a:xfrm rot="10800000">
            <a:off x="5931350" y="5112710"/>
            <a:ext cx="312952" cy="3129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61" name="Oval 60">
            <a:extLst>
              <a:ext uri="{FF2B5EF4-FFF2-40B4-BE49-F238E27FC236}">
                <a16:creationId xmlns="" xmlns:a16="http://schemas.microsoft.com/office/drawing/2014/main" id="{65E18E7D-655E-894C-B86F-F8E4EAA84B05}"/>
              </a:ext>
            </a:extLst>
          </p:cNvPr>
          <p:cNvSpPr/>
          <p:nvPr userDrawn="1"/>
        </p:nvSpPr>
        <p:spPr>
          <a:xfrm rot="10800000">
            <a:off x="8133886" y="2374356"/>
            <a:ext cx="312952" cy="3129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62" name="Oval 61">
            <a:extLst>
              <a:ext uri="{FF2B5EF4-FFF2-40B4-BE49-F238E27FC236}">
                <a16:creationId xmlns="" xmlns:a16="http://schemas.microsoft.com/office/drawing/2014/main" id="{225ECBA9-4BE6-0B40-97DC-51EEB827044D}"/>
              </a:ext>
            </a:extLst>
          </p:cNvPr>
          <p:cNvSpPr/>
          <p:nvPr userDrawn="1"/>
        </p:nvSpPr>
        <p:spPr>
          <a:xfrm rot="10800000">
            <a:off x="10328679" y="5112710"/>
            <a:ext cx="312952" cy="3129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64" name="Content Placeholder 63">
            <a:extLst>
              <a:ext uri="{FF2B5EF4-FFF2-40B4-BE49-F238E27FC236}">
                <a16:creationId xmlns="" xmlns:a16="http://schemas.microsoft.com/office/drawing/2014/main" id="{FBE92319-F5F0-424F-8062-F96ABE6F42EC}"/>
              </a:ext>
            </a:extLst>
          </p:cNvPr>
          <p:cNvSpPr>
            <a:spLocks noGrp="1"/>
          </p:cNvSpPr>
          <p:nvPr>
            <p:ph sz="quarter" idx="16"/>
          </p:nvPr>
        </p:nvSpPr>
        <p:spPr>
          <a:xfrm>
            <a:off x="323865" y="5443524"/>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smtClean="0"/>
              <a:t>Click to edit Master text styles</a:t>
            </a:r>
          </a:p>
        </p:txBody>
      </p:sp>
      <p:sp>
        <p:nvSpPr>
          <p:cNvPr id="65" name="Content Placeholder 63">
            <a:extLst>
              <a:ext uri="{FF2B5EF4-FFF2-40B4-BE49-F238E27FC236}">
                <a16:creationId xmlns="" xmlns:a16="http://schemas.microsoft.com/office/drawing/2014/main" id="{91E61772-AA40-884C-A532-81FB71DB2090}"/>
              </a:ext>
            </a:extLst>
          </p:cNvPr>
          <p:cNvSpPr>
            <a:spLocks noGrp="1"/>
          </p:cNvSpPr>
          <p:nvPr>
            <p:ph sz="quarter" idx="17"/>
          </p:nvPr>
        </p:nvSpPr>
        <p:spPr>
          <a:xfrm>
            <a:off x="2603674" y="1158262"/>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smtClean="0"/>
              <a:t>Click to edit Master text styles</a:t>
            </a:r>
          </a:p>
        </p:txBody>
      </p:sp>
      <p:sp>
        <p:nvSpPr>
          <p:cNvPr id="66" name="Content Placeholder 63">
            <a:extLst>
              <a:ext uri="{FF2B5EF4-FFF2-40B4-BE49-F238E27FC236}">
                <a16:creationId xmlns="" xmlns:a16="http://schemas.microsoft.com/office/drawing/2014/main" id="{7963C0BC-0A6F-FD4F-AFE7-A6B018521208}"/>
              </a:ext>
            </a:extLst>
          </p:cNvPr>
          <p:cNvSpPr>
            <a:spLocks noGrp="1"/>
          </p:cNvSpPr>
          <p:nvPr>
            <p:ph sz="quarter" idx="18"/>
          </p:nvPr>
        </p:nvSpPr>
        <p:spPr>
          <a:xfrm>
            <a:off x="6940193" y="1158262"/>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smtClean="0"/>
              <a:t>Click to edit Master text styles</a:t>
            </a:r>
          </a:p>
        </p:txBody>
      </p:sp>
      <p:sp>
        <p:nvSpPr>
          <p:cNvPr id="67" name="Content Placeholder 63">
            <a:extLst>
              <a:ext uri="{FF2B5EF4-FFF2-40B4-BE49-F238E27FC236}">
                <a16:creationId xmlns="" xmlns:a16="http://schemas.microsoft.com/office/drawing/2014/main" id="{15AED734-E88F-F946-8763-9D05E7D69EC8}"/>
              </a:ext>
            </a:extLst>
          </p:cNvPr>
          <p:cNvSpPr>
            <a:spLocks noGrp="1"/>
          </p:cNvSpPr>
          <p:nvPr>
            <p:ph sz="quarter" idx="19"/>
          </p:nvPr>
        </p:nvSpPr>
        <p:spPr>
          <a:xfrm>
            <a:off x="4676538" y="5440825"/>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smtClean="0"/>
              <a:t>Click to edit Master text styles</a:t>
            </a:r>
          </a:p>
        </p:txBody>
      </p:sp>
      <p:sp>
        <p:nvSpPr>
          <p:cNvPr id="68" name="Content Placeholder 63">
            <a:extLst>
              <a:ext uri="{FF2B5EF4-FFF2-40B4-BE49-F238E27FC236}">
                <a16:creationId xmlns="" xmlns:a16="http://schemas.microsoft.com/office/drawing/2014/main" id="{DB527739-0298-0B46-84A5-3609CED01245}"/>
              </a:ext>
            </a:extLst>
          </p:cNvPr>
          <p:cNvSpPr>
            <a:spLocks noGrp="1"/>
          </p:cNvSpPr>
          <p:nvPr>
            <p:ph sz="quarter" idx="20"/>
          </p:nvPr>
        </p:nvSpPr>
        <p:spPr>
          <a:xfrm>
            <a:off x="9029211" y="5425937"/>
            <a:ext cx="2700338" cy="1190625"/>
          </a:xfrm>
          <a:prstGeom prst="rect">
            <a:avLst/>
          </a:prstGeo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smtClean="0"/>
              <a:t>Click to edit Master text styles</a:t>
            </a:r>
          </a:p>
        </p:txBody>
      </p:sp>
      <p:sp>
        <p:nvSpPr>
          <p:cNvPr id="69" name="Oval 68">
            <a:extLst>
              <a:ext uri="{FF2B5EF4-FFF2-40B4-BE49-F238E27FC236}">
                <a16:creationId xmlns="" xmlns:a16="http://schemas.microsoft.com/office/drawing/2014/main" id="{F71C8F37-1573-EA4D-A74F-D8DAFA8150AC}"/>
              </a:ext>
            </a:extLst>
          </p:cNvPr>
          <p:cNvSpPr/>
          <p:nvPr userDrawn="1"/>
        </p:nvSpPr>
        <p:spPr>
          <a:xfrm rot="10800000" flipV="1">
            <a:off x="1593972" y="5185996"/>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70" name="Oval 69">
            <a:extLst>
              <a:ext uri="{FF2B5EF4-FFF2-40B4-BE49-F238E27FC236}">
                <a16:creationId xmlns="" xmlns:a16="http://schemas.microsoft.com/office/drawing/2014/main" id="{D809D9FA-62A4-424A-BDC3-A487A38C5B6C}"/>
              </a:ext>
            </a:extLst>
          </p:cNvPr>
          <p:cNvSpPr/>
          <p:nvPr userDrawn="1"/>
        </p:nvSpPr>
        <p:spPr>
          <a:xfrm rot="10800000" flipV="1">
            <a:off x="5996702" y="5185996"/>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71" name="Oval 70">
            <a:extLst>
              <a:ext uri="{FF2B5EF4-FFF2-40B4-BE49-F238E27FC236}">
                <a16:creationId xmlns="" xmlns:a16="http://schemas.microsoft.com/office/drawing/2014/main" id="{16B4F832-A5A2-5640-98EC-27F2766AFC93}"/>
              </a:ext>
            </a:extLst>
          </p:cNvPr>
          <p:cNvSpPr/>
          <p:nvPr userDrawn="1"/>
        </p:nvSpPr>
        <p:spPr>
          <a:xfrm rot="10800000" flipV="1">
            <a:off x="10395454" y="5182452"/>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72" name="Oval 71">
            <a:extLst>
              <a:ext uri="{FF2B5EF4-FFF2-40B4-BE49-F238E27FC236}">
                <a16:creationId xmlns="" xmlns:a16="http://schemas.microsoft.com/office/drawing/2014/main" id="{94534D1F-F705-7E4B-9ACE-9AF7C6DF8C1B}"/>
              </a:ext>
            </a:extLst>
          </p:cNvPr>
          <p:cNvSpPr/>
          <p:nvPr userDrawn="1"/>
        </p:nvSpPr>
        <p:spPr>
          <a:xfrm rot="10800000" flipV="1">
            <a:off x="3795674" y="2447011"/>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73" name="Oval 72">
            <a:extLst>
              <a:ext uri="{FF2B5EF4-FFF2-40B4-BE49-F238E27FC236}">
                <a16:creationId xmlns="" xmlns:a16="http://schemas.microsoft.com/office/drawing/2014/main" id="{47E93BB6-E572-DC42-AF92-1D70E363D914}"/>
              </a:ext>
            </a:extLst>
          </p:cNvPr>
          <p:cNvSpPr/>
          <p:nvPr userDrawn="1"/>
        </p:nvSpPr>
        <p:spPr>
          <a:xfrm rot="10800000" flipV="1">
            <a:off x="8199591" y="2439404"/>
            <a:ext cx="181542" cy="1815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Tree>
    <p:extLst>
      <p:ext uri="{BB962C8B-B14F-4D97-AF65-F5344CB8AC3E}">
        <p14:creationId xmlns:p14="http://schemas.microsoft.com/office/powerpoint/2010/main" val="278167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bg>
      <p:bgPr>
        <a:gradFill>
          <a:gsLst>
            <a:gs pos="0">
              <a:schemeClr val="bg1"/>
            </a:gs>
            <a:gs pos="100000">
              <a:schemeClr val="bg1">
                <a:lumMod val="95000"/>
              </a:schemeClr>
            </a:gs>
          </a:gsLst>
          <a:lin ang="90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F591CDE-476A-8747-9DDB-3046720C11C0}"/>
              </a:ext>
            </a:extLst>
          </p:cNvPr>
          <p:cNvSpPr/>
          <p:nvPr userDrawn="1"/>
        </p:nvSpPr>
        <p:spPr bwMode="auto">
          <a:xfrm>
            <a:off x="1" y="5192134"/>
            <a:ext cx="12192000" cy="1693769"/>
          </a:xfrm>
          <a:prstGeom prst="rect">
            <a:avLst/>
          </a:prstGeom>
          <a:gradFill flip="none" rotWithShape="1">
            <a:gsLst>
              <a:gs pos="0">
                <a:schemeClr val="bg1">
                  <a:lumMod val="85000"/>
                </a:schemeClr>
              </a:gs>
              <a:gs pos="100000">
                <a:schemeClr val="bg1">
                  <a:lumMod val="85000"/>
                  <a:alpha val="18000"/>
                </a:schemeClr>
              </a:gs>
            </a:gsLst>
            <a:lin ang="16200000" scaled="1"/>
            <a:tileRect/>
          </a:gradFill>
          <a:ln w="9525" cap="flat" cmpd="sng" algn="ctr">
            <a:noFill/>
            <a:prstDash val="solid"/>
            <a:round/>
            <a:headEnd type="none" w="med" len="med"/>
            <a:tailEnd type="none" w="med" len="med"/>
          </a:ln>
          <a:effectLst/>
        </p:spPr>
        <p:txBody>
          <a:bodyPr vert="horz" wrap="square" lIns="91464" tIns="45732" rIns="91464" bIns="45732" numCol="1" rtlCol="0" anchor="t" anchorCtr="0" compatLnSpc="1">
            <a:prstTxWarp prst="textNoShape">
              <a:avLst/>
            </a:prstTxWarp>
          </a:bodyPr>
          <a:lstStyle/>
          <a:p>
            <a:pPr defTabSz="1218987"/>
            <a:endParaRPr lang="en-US" sz="2401" dirty="0">
              <a:solidFill>
                <a:prstClr val="black"/>
              </a:solidFill>
            </a:endParaRPr>
          </a:p>
        </p:txBody>
      </p:sp>
      <p:grpSp>
        <p:nvGrpSpPr>
          <p:cNvPr id="7" name="Group 104">
            <a:extLst>
              <a:ext uri="{FF2B5EF4-FFF2-40B4-BE49-F238E27FC236}">
                <a16:creationId xmlns="" xmlns:a16="http://schemas.microsoft.com/office/drawing/2014/main" id="{2269CE00-9B81-FF4A-B76F-EC7CA5914A4A}"/>
              </a:ext>
            </a:extLst>
          </p:cNvPr>
          <p:cNvGrpSpPr/>
          <p:nvPr userDrawn="1"/>
        </p:nvGrpSpPr>
        <p:grpSpPr>
          <a:xfrm>
            <a:off x="7648803" y="1921088"/>
            <a:ext cx="3857398" cy="1929200"/>
            <a:chOff x="5840664" y="3124200"/>
            <a:chExt cx="3200400" cy="1600200"/>
          </a:xfrm>
          <a:gradFill flip="none" rotWithShape="1">
            <a:gsLst>
              <a:gs pos="0">
                <a:schemeClr val="accent3">
                  <a:lumMod val="40000"/>
                  <a:lumOff val="60000"/>
                </a:schemeClr>
              </a:gs>
              <a:gs pos="62000">
                <a:schemeClr val="accent3">
                  <a:lumMod val="95000"/>
                  <a:lumOff val="5000"/>
                </a:schemeClr>
              </a:gs>
              <a:gs pos="100000">
                <a:schemeClr val="accent3">
                  <a:lumMod val="60000"/>
                </a:schemeClr>
              </a:gs>
            </a:gsLst>
            <a:path path="shape">
              <a:fillToRect l="50000" t="50000" r="50000" b="50000"/>
            </a:path>
            <a:tileRect/>
          </a:gradFill>
        </p:grpSpPr>
        <p:sp>
          <p:nvSpPr>
            <p:cNvPr id="9" name="Freeform 5">
              <a:extLst>
                <a:ext uri="{FF2B5EF4-FFF2-40B4-BE49-F238E27FC236}">
                  <a16:creationId xmlns="" xmlns:a16="http://schemas.microsoft.com/office/drawing/2014/main" id="{02591D5E-AD47-844D-8260-84425F52AADA}"/>
                </a:ext>
              </a:extLst>
            </p:cNvPr>
            <p:cNvSpPr>
              <a:spLocks/>
            </p:cNvSpPr>
            <p:nvPr/>
          </p:nvSpPr>
          <p:spPr bwMode="auto">
            <a:xfrm>
              <a:off x="7239000" y="3505200"/>
              <a:ext cx="396240" cy="1219200"/>
            </a:xfrm>
            <a:custGeom>
              <a:avLst/>
              <a:gdLst/>
              <a:ahLst/>
              <a:cxnLst>
                <a:cxn ang="0">
                  <a:pos x="1404" y="3824"/>
                </a:cxn>
                <a:cxn ang="0">
                  <a:pos x="1403" y="3859"/>
                </a:cxn>
                <a:cxn ang="0">
                  <a:pos x="1396" y="3926"/>
                </a:cxn>
                <a:cxn ang="0">
                  <a:pos x="1382" y="3986"/>
                </a:cxn>
                <a:cxn ang="0">
                  <a:pos x="1361" y="4040"/>
                </a:cxn>
                <a:cxn ang="0">
                  <a:pos x="1335" y="4088"/>
                </a:cxn>
                <a:cxn ang="0">
                  <a:pos x="1302" y="4132"/>
                </a:cxn>
                <a:cxn ang="0">
                  <a:pos x="1264" y="4169"/>
                </a:cxn>
                <a:cxn ang="0">
                  <a:pos x="1222" y="4203"/>
                </a:cxn>
                <a:cxn ang="0">
                  <a:pos x="1174" y="4232"/>
                </a:cxn>
                <a:cxn ang="0">
                  <a:pos x="1122" y="4256"/>
                </a:cxn>
                <a:cxn ang="0">
                  <a:pos x="1066" y="4275"/>
                </a:cxn>
                <a:cxn ang="0">
                  <a:pos x="1007" y="4291"/>
                </a:cxn>
                <a:cxn ang="0">
                  <a:pos x="943" y="4303"/>
                </a:cxn>
                <a:cxn ang="0">
                  <a:pos x="878" y="4311"/>
                </a:cxn>
                <a:cxn ang="0">
                  <a:pos x="809" y="4318"/>
                </a:cxn>
                <a:cxn ang="0">
                  <a:pos x="738" y="4320"/>
                </a:cxn>
                <a:cxn ang="0">
                  <a:pos x="702" y="4320"/>
                </a:cxn>
                <a:cxn ang="0">
                  <a:pos x="666" y="4320"/>
                </a:cxn>
                <a:cxn ang="0">
                  <a:pos x="595" y="4318"/>
                </a:cxn>
                <a:cxn ang="0">
                  <a:pos x="526" y="4311"/>
                </a:cxn>
                <a:cxn ang="0">
                  <a:pos x="461" y="4303"/>
                </a:cxn>
                <a:cxn ang="0">
                  <a:pos x="397" y="4291"/>
                </a:cxn>
                <a:cxn ang="0">
                  <a:pos x="337" y="4275"/>
                </a:cxn>
                <a:cxn ang="0">
                  <a:pos x="282" y="4256"/>
                </a:cxn>
                <a:cxn ang="0">
                  <a:pos x="229" y="4232"/>
                </a:cxn>
                <a:cxn ang="0">
                  <a:pos x="182" y="4203"/>
                </a:cxn>
                <a:cxn ang="0">
                  <a:pos x="140" y="4169"/>
                </a:cxn>
                <a:cxn ang="0">
                  <a:pos x="102" y="4132"/>
                </a:cxn>
                <a:cxn ang="0">
                  <a:pos x="69" y="4088"/>
                </a:cxn>
                <a:cxn ang="0">
                  <a:pos x="43" y="4040"/>
                </a:cxn>
                <a:cxn ang="0">
                  <a:pos x="22" y="3986"/>
                </a:cxn>
                <a:cxn ang="0">
                  <a:pos x="8" y="3926"/>
                </a:cxn>
                <a:cxn ang="0">
                  <a:pos x="1" y="3859"/>
                </a:cxn>
                <a:cxn ang="0">
                  <a:pos x="0" y="0"/>
                </a:cxn>
              </a:cxnLst>
              <a:rect l="0" t="0" r="r" b="b"/>
              <a:pathLst>
                <a:path w="1404" h="4320">
                  <a:moveTo>
                    <a:pt x="1404" y="0"/>
                  </a:moveTo>
                  <a:lnTo>
                    <a:pt x="1404" y="3824"/>
                  </a:lnTo>
                  <a:lnTo>
                    <a:pt x="1404" y="3824"/>
                  </a:lnTo>
                  <a:lnTo>
                    <a:pt x="1403" y="3859"/>
                  </a:lnTo>
                  <a:lnTo>
                    <a:pt x="1401" y="3893"/>
                  </a:lnTo>
                  <a:lnTo>
                    <a:pt x="1396" y="3926"/>
                  </a:lnTo>
                  <a:lnTo>
                    <a:pt x="1390" y="3956"/>
                  </a:lnTo>
                  <a:lnTo>
                    <a:pt x="1382" y="3986"/>
                  </a:lnTo>
                  <a:lnTo>
                    <a:pt x="1372" y="4013"/>
                  </a:lnTo>
                  <a:lnTo>
                    <a:pt x="1361" y="4040"/>
                  </a:lnTo>
                  <a:lnTo>
                    <a:pt x="1349" y="4065"/>
                  </a:lnTo>
                  <a:lnTo>
                    <a:pt x="1335" y="4088"/>
                  </a:lnTo>
                  <a:lnTo>
                    <a:pt x="1319" y="4110"/>
                  </a:lnTo>
                  <a:lnTo>
                    <a:pt x="1302" y="4132"/>
                  </a:lnTo>
                  <a:lnTo>
                    <a:pt x="1284" y="4152"/>
                  </a:lnTo>
                  <a:lnTo>
                    <a:pt x="1264" y="4169"/>
                  </a:lnTo>
                  <a:lnTo>
                    <a:pt x="1244" y="4187"/>
                  </a:lnTo>
                  <a:lnTo>
                    <a:pt x="1222" y="4203"/>
                  </a:lnTo>
                  <a:lnTo>
                    <a:pt x="1199" y="4217"/>
                  </a:lnTo>
                  <a:lnTo>
                    <a:pt x="1174" y="4232"/>
                  </a:lnTo>
                  <a:lnTo>
                    <a:pt x="1149" y="4244"/>
                  </a:lnTo>
                  <a:lnTo>
                    <a:pt x="1122" y="4256"/>
                  </a:lnTo>
                  <a:lnTo>
                    <a:pt x="1095" y="4265"/>
                  </a:lnTo>
                  <a:lnTo>
                    <a:pt x="1066" y="4275"/>
                  </a:lnTo>
                  <a:lnTo>
                    <a:pt x="1037" y="4283"/>
                  </a:lnTo>
                  <a:lnTo>
                    <a:pt x="1007" y="4291"/>
                  </a:lnTo>
                  <a:lnTo>
                    <a:pt x="975" y="4297"/>
                  </a:lnTo>
                  <a:lnTo>
                    <a:pt x="943" y="4303"/>
                  </a:lnTo>
                  <a:lnTo>
                    <a:pt x="911" y="4308"/>
                  </a:lnTo>
                  <a:lnTo>
                    <a:pt x="878" y="4311"/>
                  </a:lnTo>
                  <a:lnTo>
                    <a:pt x="844" y="4315"/>
                  </a:lnTo>
                  <a:lnTo>
                    <a:pt x="809" y="4318"/>
                  </a:lnTo>
                  <a:lnTo>
                    <a:pt x="774" y="4319"/>
                  </a:lnTo>
                  <a:lnTo>
                    <a:pt x="738" y="4320"/>
                  </a:lnTo>
                  <a:lnTo>
                    <a:pt x="702" y="4320"/>
                  </a:lnTo>
                  <a:lnTo>
                    <a:pt x="702" y="4320"/>
                  </a:lnTo>
                  <a:lnTo>
                    <a:pt x="702" y="4320"/>
                  </a:lnTo>
                  <a:lnTo>
                    <a:pt x="666" y="4320"/>
                  </a:lnTo>
                  <a:lnTo>
                    <a:pt x="630" y="4319"/>
                  </a:lnTo>
                  <a:lnTo>
                    <a:pt x="595" y="4318"/>
                  </a:lnTo>
                  <a:lnTo>
                    <a:pt x="560" y="4315"/>
                  </a:lnTo>
                  <a:lnTo>
                    <a:pt x="526" y="4311"/>
                  </a:lnTo>
                  <a:lnTo>
                    <a:pt x="493" y="4308"/>
                  </a:lnTo>
                  <a:lnTo>
                    <a:pt x="461" y="4303"/>
                  </a:lnTo>
                  <a:lnTo>
                    <a:pt x="429" y="4297"/>
                  </a:lnTo>
                  <a:lnTo>
                    <a:pt x="397" y="4291"/>
                  </a:lnTo>
                  <a:lnTo>
                    <a:pt x="367" y="4283"/>
                  </a:lnTo>
                  <a:lnTo>
                    <a:pt x="337" y="4275"/>
                  </a:lnTo>
                  <a:lnTo>
                    <a:pt x="309" y="4265"/>
                  </a:lnTo>
                  <a:lnTo>
                    <a:pt x="282" y="4256"/>
                  </a:lnTo>
                  <a:lnTo>
                    <a:pt x="255" y="4244"/>
                  </a:lnTo>
                  <a:lnTo>
                    <a:pt x="229" y="4232"/>
                  </a:lnTo>
                  <a:lnTo>
                    <a:pt x="205" y="4217"/>
                  </a:lnTo>
                  <a:lnTo>
                    <a:pt x="182" y="4203"/>
                  </a:lnTo>
                  <a:lnTo>
                    <a:pt x="160" y="4187"/>
                  </a:lnTo>
                  <a:lnTo>
                    <a:pt x="140" y="4169"/>
                  </a:lnTo>
                  <a:lnTo>
                    <a:pt x="120" y="4152"/>
                  </a:lnTo>
                  <a:lnTo>
                    <a:pt x="102" y="4132"/>
                  </a:lnTo>
                  <a:lnTo>
                    <a:pt x="84" y="4110"/>
                  </a:lnTo>
                  <a:lnTo>
                    <a:pt x="69" y="4088"/>
                  </a:lnTo>
                  <a:lnTo>
                    <a:pt x="55" y="4065"/>
                  </a:lnTo>
                  <a:lnTo>
                    <a:pt x="43" y="4040"/>
                  </a:lnTo>
                  <a:lnTo>
                    <a:pt x="32" y="4013"/>
                  </a:lnTo>
                  <a:lnTo>
                    <a:pt x="22" y="3986"/>
                  </a:lnTo>
                  <a:lnTo>
                    <a:pt x="14" y="3956"/>
                  </a:lnTo>
                  <a:lnTo>
                    <a:pt x="8" y="3926"/>
                  </a:lnTo>
                  <a:lnTo>
                    <a:pt x="3" y="3893"/>
                  </a:lnTo>
                  <a:lnTo>
                    <a:pt x="1" y="3859"/>
                  </a:lnTo>
                  <a:lnTo>
                    <a:pt x="0" y="3824"/>
                  </a:lnTo>
                  <a:lnTo>
                    <a:pt x="0" y="0"/>
                  </a:lnTo>
                  <a:lnTo>
                    <a:pt x="1404" y="0"/>
                  </a:lnTo>
                  <a:close/>
                </a:path>
              </a:pathLst>
            </a:custGeom>
            <a:gradFill flip="none" rotWithShape="1">
              <a:gsLst>
                <a:gs pos="0">
                  <a:schemeClr val="tx1"/>
                </a:gs>
                <a:gs pos="62000">
                  <a:schemeClr val="tx1"/>
                </a:gs>
                <a:gs pos="66000">
                  <a:schemeClr val="tx1"/>
                </a:gs>
                <a:gs pos="100000">
                  <a:schemeClr val="tx1"/>
                </a:gs>
              </a:gsLst>
              <a:path path="circle">
                <a:fillToRect l="100000" t="100000"/>
              </a:path>
              <a:tileRect r="-100000" b="-100000"/>
            </a:grad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lin ang="5400000" scaled="1"/>
              </a:grad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nvGrpSpPr>
            <p:cNvPr id="10" name="Group 91">
              <a:extLst>
                <a:ext uri="{FF2B5EF4-FFF2-40B4-BE49-F238E27FC236}">
                  <a16:creationId xmlns="" xmlns:a16="http://schemas.microsoft.com/office/drawing/2014/main" id="{8A0182ED-66BD-644F-9B7D-0546A3654D4A}"/>
                </a:ext>
              </a:extLst>
            </p:cNvPr>
            <p:cNvGrpSpPr/>
            <p:nvPr/>
          </p:nvGrpSpPr>
          <p:grpSpPr>
            <a:xfrm>
              <a:off x="5840664" y="3124200"/>
              <a:ext cx="3200400" cy="480337"/>
              <a:chOff x="5840664" y="3124200"/>
              <a:chExt cx="3200400" cy="480337"/>
            </a:xfrm>
            <a:grpFill/>
          </p:grpSpPr>
          <p:sp>
            <p:nvSpPr>
              <p:cNvPr id="11" name="Freeform 5">
                <a:extLst>
                  <a:ext uri="{FF2B5EF4-FFF2-40B4-BE49-F238E27FC236}">
                    <a16:creationId xmlns="" xmlns:a16="http://schemas.microsoft.com/office/drawing/2014/main" id="{CFB22C03-438C-3D4F-A83D-9F19F45ECA7D}"/>
                  </a:ext>
                </a:extLst>
              </p:cNvPr>
              <p:cNvSpPr>
                <a:spLocks/>
              </p:cNvSpPr>
              <p:nvPr/>
            </p:nvSpPr>
            <p:spPr bwMode="auto">
              <a:xfrm>
                <a:off x="5840664" y="3124200"/>
                <a:ext cx="3200400" cy="271144"/>
              </a:xfrm>
              <a:custGeom>
                <a:avLst/>
                <a:gdLst/>
                <a:ahLst/>
                <a:cxnLst>
                  <a:cxn ang="0">
                    <a:pos x="11518" y="500"/>
                  </a:cxn>
                  <a:cxn ang="0">
                    <a:pos x="11490" y="539"/>
                  </a:cxn>
                  <a:cxn ang="0">
                    <a:pos x="11430" y="574"/>
                  </a:cxn>
                  <a:cxn ang="0">
                    <a:pos x="11339" y="610"/>
                  </a:cxn>
                  <a:cxn ang="0">
                    <a:pos x="11067" y="678"/>
                  </a:cxn>
                  <a:cxn ang="0">
                    <a:pos x="10685" y="742"/>
                  </a:cxn>
                  <a:cxn ang="0">
                    <a:pos x="10204" y="798"/>
                  </a:cxn>
                  <a:cxn ang="0">
                    <a:pos x="9633" y="849"/>
                  </a:cxn>
                  <a:cxn ang="0">
                    <a:pos x="8979" y="893"/>
                  </a:cxn>
                  <a:cxn ang="0">
                    <a:pos x="8257" y="929"/>
                  </a:cxn>
                  <a:cxn ang="0">
                    <a:pos x="7473" y="955"/>
                  </a:cxn>
                  <a:cxn ang="0">
                    <a:pos x="6637" y="971"/>
                  </a:cxn>
                  <a:cxn ang="0">
                    <a:pos x="5760" y="976"/>
                  </a:cxn>
                  <a:cxn ang="0">
                    <a:pos x="5171" y="974"/>
                  </a:cxn>
                  <a:cxn ang="0">
                    <a:pos x="4320" y="962"/>
                  </a:cxn>
                  <a:cxn ang="0">
                    <a:pos x="3519" y="939"/>
                  </a:cxn>
                  <a:cxn ang="0">
                    <a:pos x="2773" y="906"/>
                  </a:cxn>
                  <a:cxn ang="0">
                    <a:pos x="2097" y="865"/>
                  </a:cxn>
                  <a:cxn ang="0">
                    <a:pos x="1496" y="818"/>
                  </a:cxn>
                  <a:cxn ang="0">
                    <a:pos x="985" y="761"/>
                  </a:cxn>
                  <a:cxn ang="0">
                    <a:pos x="569" y="699"/>
                  </a:cxn>
                  <a:cxn ang="0">
                    <a:pos x="259" y="634"/>
                  </a:cxn>
                  <a:cxn ang="0">
                    <a:pos x="118" y="587"/>
                  </a:cxn>
                  <a:cxn ang="0">
                    <a:pos x="48" y="551"/>
                  </a:cxn>
                  <a:cxn ang="0">
                    <a:pos x="9" y="514"/>
                  </a:cxn>
                  <a:cxn ang="0">
                    <a:pos x="0" y="488"/>
                  </a:cxn>
                  <a:cxn ang="0">
                    <a:pos x="18" y="451"/>
                  </a:cxn>
                  <a:cxn ang="0">
                    <a:pos x="67" y="414"/>
                  </a:cxn>
                  <a:cxn ang="0">
                    <a:pos x="148" y="379"/>
                  </a:cxn>
                  <a:cxn ang="0">
                    <a:pos x="351" y="321"/>
                  </a:cxn>
                  <a:cxn ang="0">
                    <a:pos x="696" y="255"/>
                  </a:cxn>
                  <a:cxn ang="0">
                    <a:pos x="1145" y="197"/>
                  </a:cxn>
                  <a:cxn ang="0">
                    <a:pos x="1688" y="143"/>
                  </a:cxn>
                  <a:cxn ang="0">
                    <a:pos x="2314" y="97"/>
                  </a:cxn>
                  <a:cxn ang="0">
                    <a:pos x="3015" y="60"/>
                  </a:cxn>
                  <a:cxn ang="0">
                    <a:pos x="3780" y="30"/>
                  </a:cxn>
                  <a:cxn ang="0">
                    <a:pos x="4599" y="11"/>
                  </a:cxn>
                  <a:cxn ang="0">
                    <a:pos x="5464" y="2"/>
                  </a:cxn>
                  <a:cxn ang="0">
                    <a:pos x="6056" y="2"/>
                  </a:cxn>
                  <a:cxn ang="0">
                    <a:pos x="6921" y="11"/>
                  </a:cxn>
                  <a:cxn ang="0">
                    <a:pos x="7740" y="30"/>
                  </a:cxn>
                  <a:cxn ang="0">
                    <a:pos x="8505" y="60"/>
                  </a:cxn>
                  <a:cxn ang="0">
                    <a:pos x="9206" y="97"/>
                  </a:cxn>
                  <a:cxn ang="0">
                    <a:pos x="9832" y="143"/>
                  </a:cxn>
                  <a:cxn ang="0">
                    <a:pos x="10375" y="197"/>
                  </a:cxn>
                  <a:cxn ang="0">
                    <a:pos x="10824" y="255"/>
                  </a:cxn>
                  <a:cxn ang="0">
                    <a:pos x="11169" y="321"/>
                  </a:cxn>
                  <a:cxn ang="0">
                    <a:pos x="11372" y="379"/>
                  </a:cxn>
                  <a:cxn ang="0">
                    <a:pos x="11453" y="414"/>
                  </a:cxn>
                  <a:cxn ang="0">
                    <a:pos x="11502" y="451"/>
                  </a:cxn>
                  <a:cxn ang="0">
                    <a:pos x="11520" y="488"/>
                  </a:cxn>
                </a:cxnLst>
                <a:rect l="0" t="0" r="r" b="b"/>
                <a:pathLst>
                  <a:path w="11520" h="976">
                    <a:moveTo>
                      <a:pt x="11520" y="488"/>
                    </a:moveTo>
                    <a:lnTo>
                      <a:pt x="11520" y="488"/>
                    </a:lnTo>
                    <a:lnTo>
                      <a:pt x="11518" y="500"/>
                    </a:lnTo>
                    <a:lnTo>
                      <a:pt x="11511" y="514"/>
                    </a:lnTo>
                    <a:lnTo>
                      <a:pt x="11502" y="527"/>
                    </a:lnTo>
                    <a:lnTo>
                      <a:pt x="11490" y="539"/>
                    </a:lnTo>
                    <a:lnTo>
                      <a:pt x="11472" y="551"/>
                    </a:lnTo>
                    <a:lnTo>
                      <a:pt x="11453" y="562"/>
                    </a:lnTo>
                    <a:lnTo>
                      <a:pt x="11430" y="574"/>
                    </a:lnTo>
                    <a:lnTo>
                      <a:pt x="11402" y="587"/>
                    </a:lnTo>
                    <a:lnTo>
                      <a:pt x="11372" y="599"/>
                    </a:lnTo>
                    <a:lnTo>
                      <a:pt x="11339" y="610"/>
                    </a:lnTo>
                    <a:lnTo>
                      <a:pt x="11261" y="634"/>
                    </a:lnTo>
                    <a:lnTo>
                      <a:pt x="11169" y="655"/>
                    </a:lnTo>
                    <a:lnTo>
                      <a:pt x="11067" y="678"/>
                    </a:lnTo>
                    <a:lnTo>
                      <a:pt x="10951" y="699"/>
                    </a:lnTo>
                    <a:lnTo>
                      <a:pt x="10824" y="721"/>
                    </a:lnTo>
                    <a:lnTo>
                      <a:pt x="10685" y="742"/>
                    </a:lnTo>
                    <a:lnTo>
                      <a:pt x="10535" y="761"/>
                    </a:lnTo>
                    <a:lnTo>
                      <a:pt x="10375" y="781"/>
                    </a:lnTo>
                    <a:lnTo>
                      <a:pt x="10204" y="798"/>
                    </a:lnTo>
                    <a:lnTo>
                      <a:pt x="10022" y="818"/>
                    </a:lnTo>
                    <a:lnTo>
                      <a:pt x="9832" y="833"/>
                    </a:lnTo>
                    <a:lnTo>
                      <a:pt x="9633" y="849"/>
                    </a:lnTo>
                    <a:lnTo>
                      <a:pt x="9423" y="865"/>
                    </a:lnTo>
                    <a:lnTo>
                      <a:pt x="9206" y="879"/>
                    </a:lnTo>
                    <a:lnTo>
                      <a:pt x="8979" y="893"/>
                    </a:lnTo>
                    <a:lnTo>
                      <a:pt x="8747" y="906"/>
                    </a:lnTo>
                    <a:lnTo>
                      <a:pt x="8505" y="918"/>
                    </a:lnTo>
                    <a:lnTo>
                      <a:pt x="8257" y="929"/>
                    </a:lnTo>
                    <a:lnTo>
                      <a:pt x="8001" y="939"/>
                    </a:lnTo>
                    <a:lnTo>
                      <a:pt x="7740" y="946"/>
                    </a:lnTo>
                    <a:lnTo>
                      <a:pt x="7473" y="955"/>
                    </a:lnTo>
                    <a:lnTo>
                      <a:pt x="7200" y="962"/>
                    </a:lnTo>
                    <a:lnTo>
                      <a:pt x="6921" y="967"/>
                    </a:lnTo>
                    <a:lnTo>
                      <a:pt x="6637" y="971"/>
                    </a:lnTo>
                    <a:lnTo>
                      <a:pt x="6349" y="974"/>
                    </a:lnTo>
                    <a:lnTo>
                      <a:pt x="6056" y="976"/>
                    </a:lnTo>
                    <a:lnTo>
                      <a:pt x="5760" y="976"/>
                    </a:lnTo>
                    <a:lnTo>
                      <a:pt x="5760" y="976"/>
                    </a:lnTo>
                    <a:lnTo>
                      <a:pt x="5464" y="976"/>
                    </a:lnTo>
                    <a:lnTo>
                      <a:pt x="5171" y="974"/>
                    </a:lnTo>
                    <a:lnTo>
                      <a:pt x="4883" y="971"/>
                    </a:lnTo>
                    <a:lnTo>
                      <a:pt x="4599" y="967"/>
                    </a:lnTo>
                    <a:lnTo>
                      <a:pt x="4320" y="962"/>
                    </a:lnTo>
                    <a:lnTo>
                      <a:pt x="4047" y="955"/>
                    </a:lnTo>
                    <a:lnTo>
                      <a:pt x="3780" y="946"/>
                    </a:lnTo>
                    <a:lnTo>
                      <a:pt x="3519" y="939"/>
                    </a:lnTo>
                    <a:lnTo>
                      <a:pt x="3263" y="929"/>
                    </a:lnTo>
                    <a:lnTo>
                      <a:pt x="3015" y="918"/>
                    </a:lnTo>
                    <a:lnTo>
                      <a:pt x="2773" y="906"/>
                    </a:lnTo>
                    <a:lnTo>
                      <a:pt x="2539" y="893"/>
                    </a:lnTo>
                    <a:lnTo>
                      <a:pt x="2314" y="879"/>
                    </a:lnTo>
                    <a:lnTo>
                      <a:pt x="2097" y="865"/>
                    </a:lnTo>
                    <a:lnTo>
                      <a:pt x="1887" y="849"/>
                    </a:lnTo>
                    <a:lnTo>
                      <a:pt x="1688" y="833"/>
                    </a:lnTo>
                    <a:lnTo>
                      <a:pt x="1496" y="818"/>
                    </a:lnTo>
                    <a:lnTo>
                      <a:pt x="1316" y="798"/>
                    </a:lnTo>
                    <a:lnTo>
                      <a:pt x="1145" y="781"/>
                    </a:lnTo>
                    <a:lnTo>
                      <a:pt x="985" y="761"/>
                    </a:lnTo>
                    <a:lnTo>
                      <a:pt x="833" y="742"/>
                    </a:lnTo>
                    <a:lnTo>
                      <a:pt x="696" y="721"/>
                    </a:lnTo>
                    <a:lnTo>
                      <a:pt x="569" y="699"/>
                    </a:lnTo>
                    <a:lnTo>
                      <a:pt x="453" y="678"/>
                    </a:lnTo>
                    <a:lnTo>
                      <a:pt x="351" y="655"/>
                    </a:lnTo>
                    <a:lnTo>
                      <a:pt x="259" y="634"/>
                    </a:lnTo>
                    <a:lnTo>
                      <a:pt x="181" y="610"/>
                    </a:lnTo>
                    <a:lnTo>
                      <a:pt x="148" y="599"/>
                    </a:lnTo>
                    <a:lnTo>
                      <a:pt x="118" y="587"/>
                    </a:lnTo>
                    <a:lnTo>
                      <a:pt x="90" y="574"/>
                    </a:lnTo>
                    <a:lnTo>
                      <a:pt x="67" y="562"/>
                    </a:lnTo>
                    <a:lnTo>
                      <a:pt x="48" y="551"/>
                    </a:lnTo>
                    <a:lnTo>
                      <a:pt x="30" y="539"/>
                    </a:lnTo>
                    <a:lnTo>
                      <a:pt x="18" y="527"/>
                    </a:lnTo>
                    <a:lnTo>
                      <a:pt x="9" y="514"/>
                    </a:lnTo>
                    <a:lnTo>
                      <a:pt x="2" y="500"/>
                    </a:lnTo>
                    <a:lnTo>
                      <a:pt x="0" y="488"/>
                    </a:lnTo>
                    <a:lnTo>
                      <a:pt x="0" y="488"/>
                    </a:lnTo>
                    <a:lnTo>
                      <a:pt x="2" y="476"/>
                    </a:lnTo>
                    <a:lnTo>
                      <a:pt x="9" y="463"/>
                    </a:lnTo>
                    <a:lnTo>
                      <a:pt x="18" y="451"/>
                    </a:lnTo>
                    <a:lnTo>
                      <a:pt x="30" y="439"/>
                    </a:lnTo>
                    <a:lnTo>
                      <a:pt x="48" y="426"/>
                    </a:lnTo>
                    <a:lnTo>
                      <a:pt x="67" y="414"/>
                    </a:lnTo>
                    <a:lnTo>
                      <a:pt x="90" y="402"/>
                    </a:lnTo>
                    <a:lnTo>
                      <a:pt x="118" y="389"/>
                    </a:lnTo>
                    <a:lnTo>
                      <a:pt x="148" y="379"/>
                    </a:lnTo>
                    <a:lnTo>
                      <a:pt x="181" y="366"/>
                    </a:lnTo>
                    <a:lnTo>
                      <a:pt x="259" y="344"/>
                    </a:lnTo>
                    <a:lnTo>
                      <a:pt x="351" y="321"/>
                    </a:lnTo>
                    <a:lnTo>
                      <a:pt x="453" y="298"/>
                    </a:lnTo>
                    <a:lnTo>
                      <a:pt x="569" y="277"/>
                    </a:lnTo>
                    <a:lnTo>
                      <a:pt x="696" y="255"/>
                    </a:lnTo>
                    <a:lnTo>
                      <a:pt x="833" y="236"/>
                    </a:lnTo>
                    <a:lnTo>
                      <a:pt x="985" y="215"/>
                    </a:lnTo>
                    <a:lnTo>
                      <a:pt x="1145" y="197"/>
                    </a:lnTo>
                    <a:lnTo>
                      <a:pt x="1316" y="178"/>
                    </a:lnTo>
                    <a:lnTo>
                      <a:pt x="1496" y="160"/>
                    </a:lnTo>
                    <a:lnTo>
                      <a:pt x="1688" y="143"/>
                    </a:lnTo>
                    <a:lnTo>
                      <a:pt x="1887" y="127"/>
                    </a:lnTo>
                    <a:lnTo>
                      <a:pt x="2097" y="113"/>
                    </a:lnTo>
                    <a:lnTo>
                      <a:pt x="2314" y="97"/>
                    </a:lnTo>
                    <a:lnTo>
                      <a:pt x="2539" y="85"/>
                    </a:lnTo>
                    <a:lnTo>
                      <a:pt x="2773" y="70"/>
                    </a:lnTo>
                    <a:lnTo>
                      <a:pt x="3015" y="60"/>
                    </a:lnTo>
                    <a:lnTo>
                      <a:pt x="3263" y="49"/>
                    </a:lnTo>
                    <a:lnTo>
                      <a:pt x="3519" y="39"/>
                    </a:lnTo>
                    <a:lnTo>
                      <a:pt x="3780" y="30"/>
                    </a:lnTo>
                    <a:lnTo>
                      <a:pt x="4047" y="23"/>
                    </a:lnTo>
                    <a:lnTo>
                      <a:pt x="4320" y="16"/>
                    </a:lnTo>
                    <a:lnTo>
                      <a:pt x="4599" y="11"/>
                    </a:lnTo>
                    <a:lnTo>
                      <a:pt x="4883" y="5"/>
                    </a:lnTo>
                    <a:lnTo>
                      <a:pt x="5171" y="4"/>
                    </a:lnTo>
                    <a:lnTo>
                      <a:pt x="5464" y="2"/>
                    </a:lnTo>
                    <a:lnTo>
                      <a:pt x="5760" y="0"/>
                    </a:lnTo>
                    <a:lnTo>
                      <a:pt x="5760" y="0"/>
                    </a:lnTo>
                    <a:lnTo>
                      <a:pt x="6056" y="2"/>
                    </a:lnTo>
                    <a:lnTo>
                      <a:pt x="6349" y="4"/>
                    </a:lnTo>
                    <a:lnTo>
                      <a:pt x="6637" y="5"/>
                    </a:lnTo>
                    <a:lnTo>
                      <a:pt x="6921" y="11"/>
                    </a:lnTo>
                    <a:lnTo>
                      <a:pt x="7200" y="16"/>
                    </a:lnTo>
                    <a:lnTo>
                      <a:pt x="7473" y="23"/>
                    </a:lnTo>
                    <a:lnTo>
                      <a:pt x="7740" y="30"/>
                    </a:lnTo>
                    <a:lnTo>
                      <a:pt x="8001" y="39"/>
                    </a:lnTo>
                    <a:lnTo>
                      <a:pt x="8257" y="49"/>
                    </a:lnTo>
                    <a:lnTo>
                      <a:pt x="8505" y="60"/>
                    </a:lnTo>
                    <a:lnTo>
                      <a:pt x="8747" y="70"/>
                    </a:lnTo>
                    <a:lnTo>
                      <a:pt x="8979" y="85"/>
                    </a:lnTo>
                    <a:lnTo>
                      <a:pt x="9206" y="97"/>
                    </a:lnTo>
                    <a:lnTo>
                      <a:pt x="9423" y="113"/>
                    </a:lnTo>
                    <a:lnTo>
                      <a:pt x="9633" y="127"/>
                    </a:lnTo>
                    <a:lnTo>
                      <a:pt x="9832" y="143"/>
                    </a:lnTo>
                    <a:lnTo>
                      <a:pt x="10022" y="160"/>
                    </a:lnTo>
                    <a:lnTo>
                      <a:pt x="10204" y="178"/>
                    </a:lnTo>
                    <a:lnTo>
                      <a:pt x="10375" y="197"/>
                    </a:lnTo>
                    <a:lnTo>
                      <a:pt x="10535" y="215"/>
                    </a:lnTo>
                    <a:lnTo>
                      <a:pt x="10685" y="236"/>
                    </a:lnTo>
                    <a:lnTo>
                      <a:pt x="10824" y="255"/>
                    </a:lnTo>
                    <a:lnTo>
                      <a:pt x="10951" y="277"/>
                    </a:lnTo>
                    <a:lnTo>
                      <a:pt x="11067" y="298"/>
                    </a:lnTo>
                    <a:lnTo>
                      <a:pt x="11169" y="321"/>
                    </a:lnTo>
                    <a:lnTo>
                      <a:pt x="11261" y="344"/>
                    </a:lnTo>
                    <a:lnTo>
                      <a:pt x="11339" y="366"/>
                    </a:lnTo>
                    <a:lnTo>
                      <a:pt x="11372" y="379"/>
                    </a:lnTo>
                    <a:lnTo>
                      <a:pt x="11402" y="389"/>
                    </a:lnTo>
                    <a:lnTo>
                      <a:pt x="11430" y="402"/>
                    </a:lnTo>
                    <a:lnTo>
                      <a:pt x="11453" y="414"/>
                    </a:lnTo>
                    <a:lnTo>
                      <a:pt x="11472" y="426"/>
                    </a:lnTo>
                    <a:lnTo>
                      <a:pt x="11490" y="439"/>
                    </a:lnTo>
                    <a:lnTo>
                      <a:pt x="11502" y="451"/>
                    </a:lnTo>
                    <a:lnTo>
                      <a:pt x="11511" y="463"/>
                    </a:lnTo>
                    <a:lnTo>
                      <a:pt x="11518" y="476"/>
                    </a:lnTo>
                    <a:lnTo>
                      <a:pt x="11520" y="488"/>
                    </a:lnTo>
                    <a:lnTo>
                      <a:pt x="11520" y="488"/>
                    </a:lnTo>
                    <a:close/>
                  </a:path>
                </a:pathLst>
              </a:custGeom>
              <a:grp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lin ang="5400000" scaled="1"/>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12" name="Freeform 11">
                <a:extLst>
                  <a:ext uri="{FF2B5EF4-FFF2-40B4-BE49-F238E27FC236}">
                    <a16:creationId xmlns="" xmlns:a16="http://schemas.microsoft.com/office/drawing/2014/main" id="{B58C5409-26EE-4145-A4EC-92FF84080989}"/>
                  </a:ext>
                </a:extLst>
              </p:cNvPr>
              <p:cNvSpPr>
                <a:spLocks/>
              </p:cNvSpPr>
              <p:nvPr/>
            </p:nvSpPr>
            <p:spPr bwMode="auto">
              <a:xfrm>
                <a:off x="5840664" y="3258939"/>
                <a:ext cx="3200400" cy="345598"/>
              </a:xfrm>
              <a:custGeom>
                <a:avLst/>
                <a:gdLst/>
                <a:ahLst/>
                <a:cxnLst>
                  <a:cxn ang="0">
                    <a:pos x="2" y="768"/>
                  </a:cxn>
                  <a:cxn ang="0">
                    <a:pos x="30" y="807"/>
                  </a:cxn>
                  <a:cxn ang="0">
                    <a:pos x="90" y="842"/>
                  </a:cxn>
                  <a:cxn ang="0">
                    <a:pos x="181" y="879"/>
                  </a:cxn>
                  <a:cxn ang="0">
                    <a:pos x="453" y="946"/>
                  </a:cxn>
                  <a:cxn ang="0">
                    <a:pos x="833" y="1010"/>
                  </a:cxn>
                  <a:cxn ang="0">
                    <a:pos x="1316" y="1068"/>
                  </a:cxn>
                  <a:cxn ang="0">
                    <a:pos x="1887" y="1117"/>
                  </a:cxn>
                  <a:cxn ang="0">
                    <a:pos x="2539" y="1161"/>
                  </a:cxn>
                  <a:cxn ang="0">
                    <a:pos x="3263" y="1196"/>
                  </a:cxn>
                  <a:cxn ang="0">
                    <a:pos x="4047" y="1223"/>
                  </a:cxn>
                  <a:cxn ang="0">
                    <a:pos x="4883" y="1239"/>
                  </a:cxn>
                  <a:cxn ang="0">
                    <a:pos x="5760" y="1244"/>
                  </a:cxn>
                  <a:cxn ang="0">
                    <a:pos x="6349" y="1242"/>
                  </a:cxn>
                  <a:cxn ang="0">
                    <a:pos x="7200" y="1230"/>
                  </a:cxn>
                  <a:cxn ang="0">
                    <a:pos x="8001" y="1207"/>
                  </a:cxn>
                  <a:cxn ang="0">
                    <a:pos x="8747" y="1174"/>
                  </a:cxn>
                  <a:cxn ang="0">
                    <a:pos x="9423" y="1133"/>
                  </a:cxn>
                  <a:cxn ang="0">
                    <a:pos x="10022" y="1085"/>
                  </a:cxn>
                  <a:cxn ang="0">
                    <a:pos x="10535" y="1029"/>
                  </a:cxn>
                  <a:cxn ang="0">
                    <a:pos x="10951" y="967"/>
                  </a:cxn>
                  <a:cxn ang="0">
                    <a:pos x="11261" y="902"/>
                  </a:cxn>
                  <a:cxn ang="0">
                    <a:pos x="11402" y="855"/>
                  </a:cxn>
                  <a:cxn ang="0">
                    <a:pos x="11472" y="819"/>
                  </a:cxn>
                  <a:cxn ang="0">
                    <a:pos x="11511" y="782"/>
                  </a:cxn>
                  <a:cxn ang="0">
                    <a:pos x="11520" y="0"/>
                  </a:cxn>
                  <a:cxn ang="0">
                    <a:pos x="11511" y="26"/>
                  </a:cxn>
                  <a:cxn ang="0">
                    <a:pos x="11472" y="63"/>
                  </a:cxn>
                  <a:cxn ang="0">
                    <a:pos x="11402" y="99"/>
                  </a:cxn>
                  <a:cxn ang="0">
                    <a:pos x="11261" y="146"/>
                  </a:cxn>
                  <a:cxn ang="0">
                    <a:pos x="10951" y="211"/>
                  </a:cxn>
                  <a:cxn ang="0">
                    <a:pos x="10535" y="273"/>
                  </a:cxn>
                  <a:cxn ang="0">
                    <a:pos x="10022" y="330"/>
                  </a:cxn>
                  <a:cxn ang="0">
                    <a:pos x="9423" y="377"/>
                  </a:cxn>
                  <a:cxn ang="0">
                    <a:pos x="8747" y="418"/>
                  </a:cxn>
                  <a:cxn ang="0">
                    <a:pos x="8001" y="451"/>
                  </a:cxn>
                  <a:cxn ang="0">
                    <a:pos x="7200" y="474"/>
                  </a:cxn>
                  <a:cxn ang="0">
                    <a:pos x="6349" y="486"/>
                  </a:cxn>
                  <a:cxn ang="0">
                    <a:pos x="5760" y="488"/>
                  </a:cxn>
                  <a:cxn ang="0">
                    <a:pos x="4883" y="483"/>
                  </a:cxn>
                  <a:cxn ang="0">
                    <a:pos x="4047" y="467"/>
                  </a:cxn>
                  <a:cxn ang="0">
                    <a:pos x="3263" y="441"/>
                  </a:cxn>
                  <a:cxn ang="0">
                    <a:pos x="2539" y="405"/>
                  </a:cxn>
                  <a:cxn ang="0">
                    <a:pos x="1887" y="361"/>
                  </a:cxn>
                  <a:cxn ang="0">
                    <a:pos x="1316" y="310"/>
                  </a:cxn>
                  <a:cxn ang="0">
                    <a:pos x="833" y="254"/>
                  </a:cxn>
                  <a:cxn ang="0">
                    <a:pos x="453" y="190"/>
                  </a:cxn>
                  <a:cxn ang="0">
                    <a:pos x="181" y="122"/>
                  </a:cxn>
                  <a:cxn ang="0">
                    <a:pos x="90" y="86"/>
                  </a:cxn>
                  <a:cxn ang="0">
                    <a:pos x="30" y="51"/>
                  </a:cxn>
                  <a:cxn ang="0">
                    <a:pos x="2" y="12"/>
                  </a:cxn>
                </a:cxnLst>
                <a:rect l="0" t="0" r="r" b="b"/>
                <a:pathLst>
                  <a:path w="11520" h="1244">
                    <a:moveTo>
                      <a:pt x="0" y="756"/>
                    </a:moveTo>
                    <a:lnTo>
                      <a:pt x="0" y="756"/>
                    </a:lnTo>
                    <a:lnTo>
                      <a:pt x="2" y="768"/>
                    </a:lnTo>
                    <a:lnTo>
                      <a:pt x="9" y="782"/>
                    </a:lnTo>
                    <a:lnTo>
                      <a:pt x="18" y="795"/>
                    </a:lnTo>
                    <a:lnTo>
                      <a:pt x="30" y="807"/>
                    </a:lnTo>
                    <a:lnTo>
                      <a:pt x="48" y="819"/>
                    </a:lnTo>
                    <a:lnTo>
                      <a:pt x="67" y="832"/>
                    </a:lnTo>
                    <a:lnTo>
                      <a:pt x="90" y="842"/>
                    </a:lnTo>
                    <a:lnTo>
                      <a:pt x="118" y="855"/>
                    </a:lnTo>
                    <a:lnTo>
                      <a:pt x="148" y="867"/>
                    </a:lnTo>
                    <a:lnTo>
                      <a:pt x="181" y="879"/>
                    </a:lnTo>
                    <a:lnTo>
                      <a:pt x="259" y="902"/>
                    </a:lnTo>
                    <a:lnTo>
                      <a:pt x="351" y="925"/>
                    </a:lnTo>
                    <a:lnTo>
                      <a:pt x="453" y="946"/>
                    </a:lnTo>
                    <a:lnTo>
                      <a:pt x="569" y="967"/>
                    </a:lnTo>
                    <a:lnTo>
                      <a:pt x="696" y="989"/>
                    </a:lnTo>
                    <a:lnTo>
                      <a:pt x="833" y="1010"/>
                    </a:lnTo>
                    <a:lnTo>
                      <a:pt x="985" y="1029"/>
                    </a:lnTo>
                    <a:lnTo>
                      <a:pt x="1145" y="1048"/>
                    </a:lnTo>
                    <a:lnTo>
                      <a:pt x="1316" y="1068"/>
                    </a:lnTo>
                    <a:lnTo>
                      <a:pt x="1496" y="1085"/>
                    </a:lnTo>
                    <a:lnTo>
                      <a:pt x="1688" y="1101"/>
                    </a:lnTo>
                    <a:lnTo>
                      <a:pt x="1887" y="1117"/>
                    </a:lnTo>
                    <a:lnTo>
                      <a:pt x="2097" y="1133"/>
                    </a:lnTo>
                    <a:lnTo>
                      <a:pt x="2314" y="1147"/>
                    </a:lnTo>
                    <a:lnTo>
                      <a:pt x="2539" y="1161"/>
                    </a:lnTo>
                    <a:lnTo>
                      <a:pt x="2773" y="1174"/>
                    </a:lnTo>
                    <a:lnTo>
                      <a:pt x="3015" y="1186"/>
                    </a:lnTo>
                    <a:lnTo>
                      <a:pt x="3263" y="1196"/>
                    </a:lnTo>
                    <a:lnTo>
                      <a:pt x="3519" y="1207"/>
                    </a:lnTo>
                    <a:lnTo>
                      <a:pt x="3780" y="1216"/>
                    </a:lnTo>
                    <a:lnTo>
                      <a:pt x="4047" y="1223"/>
                    </a:lnTo>
                    <a:lnTo>
                      <a:pt x="4320" y="1230"/>
                    </a:lnTo>
                    <a:lnTo>
                      <a:pt x="4599" y="1235"/>
                    </a:lnTo>
                    <a:lnTo>
                      <a:pt x="4883" y="1239"/>
                    </a:lnTo>
                    <a:lnTo>
                      <a:pt x="5171" y="1242"/>
                    </a:lnTo>
                    <a:lnTo>
                      <a:pt x="5464" y="1244"/>
                    </a:lnTo>
                    <a:lnTo>
                      <a:pt x="5760" y="1244"/>
                    </a:lnTo>
                    <a:lnTo>
                      <a:pt x="5760" y="1244"/>
                    </a:lnTo>
                    <a:lnTo>
                      <a:pt x="6056" y="1244"/>
                    </a:lnTo>
                    <a:lnTo>
                      <a:pt x="6349" y="1242"/>
                    </a:lnTo>
                    <a:lnTo>
                      <a:pt x="6637" y="1239"/>
                    </a:lnTo>
                    <a:lnTo>
                      <a:pt x="6921" y="1235"/>
                    </a:lnTo>
                    <a:lnTo>
                      <a:pt x="7200" y="1230"/>
                    </a:lnTo>
                    <a:lnTo>
                      <a:pt x="7473" y="1223"/>
                    </a:lnTo>
                    <a:lnTo>
                      <a:pt x="7740" y="1216"/>
                    </a:lnTo>
                    <a:lnTo>
                      <a:pt x="8001" y="1207"/>
                    </a:lnTo>
                    <a:lnTo>
                      <a:pt x="8257" y="1196"/>
                    </a:lnTo>
                    <a:lnTo>
                      <a:pt x="8505" y="1186"/>
                    </a:lnTo>
                    <a:lnTo>
                      <a:pt x="8747" y="1174"/>
                    </a:lnTo>
                    <a:lnTo>
                      <a:pt x="8979" y="1161"/>
                    </a:lnTo>
                    <a:lnTo>
                      <a:pt x="9206" y="1147"/>
                    </a:lnTo>
                    <a:lnTo>
                      <a:pt x="9423" y="1133"/>
                    </a:lnTo>
                    <a:lnTo>
                      <a:pt x="9633" y="1117"/>
                    </a:lnTo>
                    <a:lnTo>
                      <a:pt x="9832" y="1101"/>
                    </a:lnTo>
                    <a:lnTo>
                      <a:pt x="10022" y="1085"/>
                    </a:lnTo>
                    <a:lnTo>
                      <a:pt x="10204" y="1068"/>
                    </a:lnTo>
                    <a:lnTo>
                      <a:pt x="10375" y="1048"/>
                    </a:lnTo>
                    <a:lnTo>
                      <a:pt x="10535" y="1029"/>
                    </a:lnTo>
                    <a:lnTo>
                      <a:pt x="10685" y="1010"/>
                    </a:lnTo>
                    <a:lnTo>
                      <a:pt x="10824" y="989"/>
                    </a:lnTo>
                    <a:lnTo>
                      <a:pt x="10951" y="967"/>
                    </a:lnTo>
                    <a:lnTo>
                      <a:pt x="11067" y="946"/>
                    </a:lnTo>
                    <a:lnTo>
                      <a:pt x="11169" y="925"/>
                    </a:lnTo>
                    <a:lnTo>
                      <a:pt x="11261" y="902"/>
                    </a:lnTo>
                    <a:lnTo>
                      <a:pt x="11339" y="879"/>
                    </a:lnTo>
                    <a:lnTo>
                      <a:pt x="11372" y="867"/>
                    </a:lnTo>
                    <a:lnTo>
                      <a:pt x="11402" y="855"/>
                    </a:lnTo>
                    <a:lnTo>
                      <a:pt x="11430" y="842"/>
                    </a:lnTo>
                    <a:lnTo>
                      <a:pt x="11453" y="832"/>
                    </a:lnTo>
                    <a:lnTo>
                      <a:pt x="11472" y="819"/>
                    </a:lnTo>
                    <a:lnTo>
                      <a:pt x="11490" y="807"/>
                    </a:lnTo>
                    <a:lnTo>
                      <a:pt x="11502" y="795"/>
                    </a:lnTo>
                    <a:lnTo>
                      <a:pt x="11511" y="782"/>
                    </a:lnTo>
                    <a:lnTo>
                      <a:pt x="11518" y="768"/>
                    </a:lnTo>
                    <a:lnTo>
                      <a:pt x="11520" y="756"/>
                    </a:lnTo>
                    <a:lnTo>
                      <a:pt x="11520" y="0"/>
                    </a:lnTo>
                    <a:lnTo>
                      <a:pt x="11520" y="0"/>
                    </a:lnTo>
                    <a:lnTo>
                      <a:pt x="11518" y="12"/>
                    </a:lnTo>
                    <a:lnTo>
                      <a:pt x="11511" y="26"/>
                    </a:lnTo>
                    <a:lnTo>
                      <a:pt x="11502" y="39"/>
                    </a:lnTo>
                    <a:lnTo>
                      <a:pt x="11490" y="51"/>
                    </a:lnTo>
                    <a:lnTo>
                      <a:pt x="11472" y="63"/>
                    </a:lnTo>
                    <a:lnTo>
                      <a:pt x="11453" y="74"/>
                    </a:lnTo>
                    <a:lnTo>
                      <a:pt x="11430" y="86"/>
                    </a:lnTo>
                    <a:lnTo>
                      <a:pt x="11402" y="99"/>
                    </a:lnTo>
                    <a:lnTo>
                      <a:pt x="11372" y="111"/>
                    </a:lnTo>
                    <a:lnTo>
                      <a:pt x="11339" y="122"/>
                    </a:lnTo>
                    <a:lnTo>
                      <a:pt x="11261" y="146"/>
                    </a:lnTo>
                    <a:lnTo>
                      <a:pt x="11169" y="167"/>
                    </a:lnTo>
                    <a:lnTo>
                      <a:pt x="11067" y="190"/>
                    </a:lnTo>
                    <a:lnTo>
                      <a:pt x="10951" y="211"/>
                    </a:lnTo>
                    <a:lnTo>
                      <a:pt x="10824" y="233"/>
                    </a:lnTo>
                    <a:lnTo>
                      <a:pt x="10685" y="254"/>
                    </a:lnTo>
                    <a:lnTo>
                      <a:pt x="10535" y="273"/>
                    </a:lnTo>
                    <a:lnTo>
                      <a:pt x="10375" y="293"/>
                    </a:lnTo>
                    <a:lnTo>
                      <a:pt x="10204" y="310"/>
                    </a:lnTo>
                    <a:lnTo>
                      <a:pt x="10022" y="330"/>
                    </a:lnTo>
                    <a:lnTo>
                      <a:pt x="9832" y="345"/>
                    </a:lnTo>
                    <a:lnTo>
                      <a:pt x="9633" y="361"/>
                    </a:lnTo>
                    <a:lnTo>
                      <a:pt x="9423" y="377"/>
                    </a:lnTo>
                    <a:lnTo>
                      <a:pt x="9206" y="391"/>
                    </a:lnTo>
                    <a:lnTo>
                      <a:pt x="8979" y="405"/>
                    </a:lnTo>
                    <a:lnTo>
                      <a:pt x="8747" y="418"/>
                    </a:lnTo>
                    <a:lnTo>
                      <a:pt x="8505" y="430"/>
                    </a:lnTo>
                    <a:lnTo>
                      <a:pt x="8257" y="441"/>
                    </a:lnTo>
                    <a:lnTo>
                      <a:pt x="8001" y="451"/>
                    </a:lnTo>
                    <a:lnTo>
                      <a:pt x="7740" y="458"/>
                    </a:lnTo>
                    <a:lnTo>
                      <a:pt x="7473" y="467"/>
                    </a:lnTo>
                    <a:lnTo>
                      <a:pt x="7200" y="474"/>
                    </a:lnTo>
                    <a:lnTo>
                      <a:pt x="6921" y="479"/>
                    </a:lnTo>
                    <a:lnTo>
                      <a:pt x="6637" y="483"/>
                    </a:lnTo>
                    <a:lnTo>
                      <a:pt x="6349" y="486"/>
                    </a:lnTo>
                    <a:lnTo>
                      <a:pt x="6056" y="488"/>
                    </a:lnTo>
                    <a:lnTo>
                      <a:pt x="5760" y="488"/>
                    </a:lnTo>
                    <a:lnTo>
                      <a:pt x="5760" y="488"/>
                    </a:lnTo>
                    <a:lnTo>
                      <a:pt x="5464" y="488"/>
                    </a:lnTo>
                    <a:lnTo>
                      <a:pt x="5171" y="486"/>
                    </a:lnTo>
                    <a:lnTo>
                      <a:pt x="4883" y="483"/>
                    </a:lnTo>
                    <a:lnTo>
                      <a:pt x="4599" y="479"/>
                    </a:lnTo>
                    <a:lnTo>
                      <a:pt x="4320" y="474"/>
                    </a:lnTo>
                    <a:lnTo>
                      <a:pt x="4047" y="467"/>
                    </a:lnTo>
                    <a:lnTo>
                      <a:pt x="3780" y="458"/>
                    </a:lnTo>
                    <a:lnTo>
                      <a:pt x="3519" y="451"/>
                    </a:lnTo>
                    <a:lnTo>
                      <a:pt x="3263" y="441"/>
                    </a:lnTo>
                    <a:lnTo>
                      <a:pt x="3015" y="430"/>
                    </a:lnTo>
                    <a:lnTo>
                      <a:pt x="2773" y="418"/>
                    </a:lnTo>
                    <a:lnTo>
                      <a:pt x="2539" y="405"/>
                    </a:lnTo>
                    <a:lnTo>
                      <a:pt x="2314" y="391"/>
                    </a:lnTo>
                    <a:lnTo>
                      <a:pt x="2097" y="377"/>
                    </a:lnTo>
                    <a:lnTo>
                      <a:pt x="1887" y="361"/>
                    </a:lnTo>
                    <a:lnTo>
                      <a:pt x="1688" y="345"/>
                    </a:lnTo>
                    <a:lnTo>
                      <a:pt x="1496" y="330"/>
                    </a:lnTo>
                    <a:lnTo>
                      <a:pt x="1316" y="310"/>
                    </a:lnTo>
                    <a:lnTo>
                      <a:pt x="1145" y="293"/>
                    </a:lnTo>
                    <a:lnTo>
                      <a:pt x="985" y="273"/>
                    </a:lnTo>
                    <a:lnTo>
                      <a:pt x="833" y="254"/>
                    </a:lnTo>
                    <a:lnTo>
                      <a:pt x="696" y="233"/>
                    </a:lnTo>
                    <a:lnTo>
                      <a:pt x="569" y="211"/>
                    </a:lnTo>
                    <a:lnTo>
                      <a:pt x="453" y="190"/>
                    </a:lnTo>
                    <a:lnTo>
                      <a:pt x="351" y="167"/>
                    </a:lnTo>
                    <a:lnTo>
                      <a:pt x="259" y="146"/>
                    </a:lnTo>
                    <a:lnTo>
                      <a:pt x="181" y="122"/>
                    </a:lnTo>
                    <a:lnTo>
                      <a:pt x="148" y="111"/>
                    </a:lnTo>
                    <a:lnTo>
                      <a:pt x="118" y="99"/>
                    </a:lnTo>
                    <a:lnTo>
                      <a:pt x="90" y="86"/>
                    </a:lnTo>
                    <a:lnTo>
                      <a:pt x="67" y="74"/>
                    </a:lnTo>
                    <a:lnTo>
                      <a:pt x="48" y="63"/>
                    </a:lnTo>
                    <a:lnTo>
                      <a:pt x="30" y="51"/>
                    </a:lnTo>
                    <a:lnTo>
                      <a:pt x="18" y="39"/>
                    </a:lnTo>
                    <a:lnTo>
                      <a:pt x="9" y="26"/>
                    </a:lnTo>
                    <a:lnTo>
                      <a:pt x="2" y="12"/>
                    </a:lnTo>
                    <a:lnTo>
                      <a:pt x="0" y="0"/>
                    </a:lnTo>
                    <a:lnTo>
                      <a:pt x="0" y="756"/>
                    </a:lnTo>
                    <a:close/>
                  </a:path>
                </a:pathLst>
              </a:custGeom>
              <a:gradFill flip="none" rotWithShape="1">
                <a:gsLst>
                  <a:gs pos="56000">
                    <a:schemeClr val="bg1">
                      <a:lumMod val="85000"/>
                    </a:schemeClr>
                  </a:gs>
                  <a:gs pos="32000">
                    <a:schemeClr val="bg1">
                      <a:lumMod val="50000"/>
                    </a:schemeClr>
                  </a:gs>
                  <a:gs pos="11000">
                    <a:schemeClr val="tx1">
                      <a:lumMod val="75000"/>
                      <a:lumOff val="25000"/>
                    </a:schemeClr>
                  </a:gs>
                  <a:gs pos="91000">
                    <a:schemeClr val="bg1">
                      <a:lumMod val="50000"/>
                    </a:schemeClr>
                  </a:gs>
                </a:gsLst>
                <a:path path="circle">
                  <a:fillToRect l="100000" t="100000"/>
                </a:path>
                <a:tileRect r="-100000" b="-100000"/>
              </a:gradFill>
              <a:ln w="9525">
                <a:gradFill>
                  <a:gsLst>
                    <a:gs pos="0">
                      <a:schemeClr val="accent1">
                        <a:lumMod val="5000"/>
                        <a:lumOff val="95000"/>
                      </a:schemeClr>
                    </a:gs>
                    <a:gs pos="63000">
                      <a:schemeClr val="bg1">
                        <a:lumMod val="65000"/>
                      </a:schemeClr>
                    </a:gs>
                    <a:gs pos="82000">
                      <a:schemeClr val="tx1">
                        <a:lumMod val="50000"/>
                        <a:lumOff val="50000"/>
                      </a:schemeClr>
                    </a:gs>
                    <a:gs pos="100000">
                      <a:schemeClr val="bg1">
                        <a:lumMod val="65000"/>
                      </a:schemeClr>
                    </a:gs>
                  </a:gsLst>
                  <a:lin ang="5400000" scaled="1"/>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13" name="Freeform 6">
                <a:extLst>
                  <a:ext uri="{FF2B5EF4-FFF2-40B4-BE49-F238E27FC236}">
                    <a16:creationId xmlns="" xmlns:a16="http://schemas.microsoft.com/office/drawing/2014/main" id="{5CC1F312-57E0-F04B-8EDC-421124D86B2E}"/>
                  </a:ext>
                </a:extLst>
              </p:cNvPr>
              <p:cNvSpPr>
                <a:spLocks/>
              </p:cNvSpPr>
              <p:nvPr/>
            </p:nvSpPr>
            <p:spPr bwMode="auto">
              <a:xfrm>
                <a:off x="5856777" y="3129756"/>
                <a:ext cx="3168173" cy="250587"/>
              </a:xfrm>
              <a:custGeom>
                <a:avLst/>
                <a:gdLst/>
                <a:ahLst/>
                <a:cxnLst>
                  <a:cxn ang="0">
                    <a:pos x="11402" y="464"/>
                  </a:cxn>
                  <a:cxn ang="0">
                    <a:pos x="11374" y="497"/>
                  </a:cxn>
                  <a:cxn ang="0">
                    <a:pos x="11314" y="531"/>
                  </a:cxn>
                  <a:cxn ang="0">
                    <a:pos x="11224" y="564"/>
                  </a:cxn>
                  <a:cxn ang="0">
                    <a:pos x="10956" y="628"/>
                  </a:cxn>
                  <a:cxn ang="0">
                    <a:pos x="10577" y="686"/>
                  </a:cxn>
                  <a:cxn ang="0">
                    <a:pos x="10102" y="739"/>
                  </a:cxn>
                  <a:cxn ang="0">
                    <a:pos x="9536" y="786"/>
                  </a:cxn>
                  <a:cxn ang="0">
                    <a:pos x="8889" y="825"/>
                  </a:cxn>
                  <a:cxn ang="0">
                    <a:pos x="8174" y="858"/>
                  </a:cxn>
                  <a:cxn ang="0">
                    <a:pos x="7397" y="883"/>
                  </a:cxn>
                  <a:cxn ang="0">
                    <a:pos x="6571" y="897"/>
                  </a:cxn>
                  <a:cxn ang="0">
                    <a:pos x="5702" y="903"/>
                  </a:cxn>
                  <a:cxn ang="0">
                    <a:pos x="5119" y="901"/>
                  </a:cxn>
                  <a:cxn ang="0">
                    <a:pos x="4277" y="888"/>
                  </a:cxn>
                  <a:cxn ang="0">
                    <a:pos x="3482" y="867"/>
                  </a:cxn>
                  <a:cxn ang="0">
                    <a:pos x="2745" y="837"/>
                  </a:cxn>
                  <a:cxn ang="0">
                    <a:pos x="2076" y="800"/>
                  </a:cxn>
                  <a:cxn ang="0">
                    <a:pos x="1482" y="754"/>
                  </a:cxn>
                  <a:cxn ang="0">
                    <a:pos x="975" y="703"/>
                  </a:cxn>
                  <a:cxn ang="0">
                    <a:pos x="562" y="647"/>
                  </a:cxn>
                  <a:cxn ang="0">
                    <a:pos x="256" y="585"/>
                  </a:cxn>
                  <a:cxn ang="0">
                    <a:pos x="116" y="543"/>
                  </a:cxn>
                  <a:cxn ang="0">
                    <a:pos x="46" y="510"/>
                  </a:cxn>
                  <a:cxn ang="0">
                    <a:pos x="7" y="474"/>
                  </a:cxn>
                  <a:cxn ang="0">
                    <a:pos x="0" y="451"/>
                  </a:cxn>
                  <a:cxn ang="0">
                    <a:pos x="16" y="416"/>
                  </a:cxn>
                  <a:cxn ang="0">
                    <a:pos x="65" y="383"/>
                  </a:cxn>
                  <a:cxn ang="0">
                    <a:pos x="146" y="349"/>
                  </a:cxn>
                  <a:cxn ang="0">
                    <a:pos x="345" y="296"/>
                  </a:cxn>
                  <a:cxn ang="0">
                    <a:pos x="689" y="236"/>
                  </a:cxn>
                  <a:cxn ang="0">
                    <a:pos x="1133" y="182"/>
                  </a:cxn>
                  <a:cxn ang="0">
                    <a:pos x="1671" y="133"/>
                  </a:cxn>
                  <a:cxn ang="0">
                    <a:pos x="2291" y="90"/>
                  </a:cxn>
                  <a:cxn ang="0">
                    <a:pos x="2983" y="55"/>
                  </a:cxn>
                  <a:cxn ang="0">
                    <a:pos x="3741" y="27"/>
                  </a:cxn>
                  <a:cxn ang="0">
                    <a:pos x="4553" y="9"/>
                  </a:cxn>
                  <a:cxn ang="0">
                    <a:pos x="5408" y="0"/>
                  </a:cxn>
                  <a:cxn ang="0">
                    <a:pos x="5994" y="0"/>
                  </a:cxn>
                  <a:cxn ang="0">
                    <a:pos x="6851" y="9"/>
                  </a:cxn>
                  <a:cxn ang="0">
                    <a:pos x="7663" y="27"/>
                  </a:cxn>
                  <a:cxn ang="0">
                    <a:pos x="8419" y="55"/>
                  </a:cxn>
                  <a:cxn ang="0">
                    <a:pos x="9113" y="90"/>
                  </a:cxn>
                  <a:cxn ang="0">
                    <a:pos x="9733" y="133"/>
                  </a:cxn>
                  <a:cxn ang="0">
                    <a:pos x="10271" y="182"/>
                  </a:cxn>
                  <a:cxn ang="0">
                    <a:pos x="10715" y="236"/>
                  </a:cxn>
                  <a:cxn ang="0">
                    <a:pos x="11059" y="296"/>
                  </a:cxn>
                  <a:cxn ang="0">
                    <a:pos x="11258" y="349"/>
                  </a:cxn>
                  <a:cxn ang="0">
                    <a:pos x="11339" y="383"/>
                  </a:cxn>
                  <a:cxn ang="0">
                    <a:pos x="11388" y="416"/>
                  </a:cxn>
                  <a:cxn ang="0">
                    <a:pos x="11404" y="451"/>
                  </a:cxn>
                </a:cxnLst>
                <a:rect l="0" t="0" r="r" b="b"/>
                <a:pathLst>
                  <a:path w="11404" h="903">
                    <a:moveTo>
                      <a:pt x="11404" y="451"/>
                    </a:moveTo>
                    <a:lnTo>
                      <a:pt x="11404" y="451"/>
                    </a:lnTo>
                    <a:lnTo>
                      <a:pt x="11402" y="464"/>
                    </a:lnTo>
                    <a:lnTo>
                      <a:pt x="11397" y="474"/>
                    </a:lnTo>
                    <a:lnTo>
                      <a:pt x="11388" y="487"/>
                    </a:lnTo>
                    <a:lnTo>
                      <a:pt x="11374" y="497"/>
                    </a:lnTo>
                    <a:lnTo>
                      <a:pt x="11358" y="510"/>
                    </a:lnTo>
                    <a:lnTo>
                      <a:pt x="11339" y="520"/>
                    </a:lnTo>
                    <a:lnTo>
                      <a:pt x="11314" y="531"/>
                    </a:lnTo>
                    <a:lnTo>
                      <a:pt x="11288" y="543"/>
                    </a:lnTo>
                    <a:lnTo>
                      <a:pt x="11258" y="554"/>
                    </a:lnTo>
                    <a:lnTo>
                      <a:pt x="11224" y="564"/>
                    </a:lnTo>
                    <a:lnTo>
                      <a:pt x="11147" y="585"/>
                    </a:lnTo>
                    <a:lnTo>
                      <a:pt x="11059" y="606"/>
                    </a:lnTo>
                    <a:lnTo>
                      <a:pt x="10956" y="628"/>
                    </a:lnTo>
                    <a:lnTo>
                      <a:pt x="10842" y="647"/>
                    </a:lnTo>
                    <a:lnTo>
                      <a:pt x="10715" y="666"/>
                    </a:lnTo>
                    <a:lnTo>
                      <a:pt x="10577" y="686"/>
                    </a:lnTo>
                    <a:lnTo>
                      <a:pt x="10429" y="703"/>
                    </a:lnTo>
                    <a:lnTo>
                      <a:pt x="10271" y="721"/>
                    </a:lnTo>
                    <a:lnTo>
                      <a:pt x="10102" y="739"/>
                    </a:lnTo>
                    <a:lnTo>
                      <a:pt x="9922" y="754"/>
                    </a:lnTo>
                    <a:lnTo>
                      <a:pt x="9733" y="770"/>
                    </a:lnTo>
                    <a:lnTo>
                      <a:pt x="9536" y="786"/>
                    </a:lnTo>
                    <a:lnTo>
                      <a:pt x="9328" y="800"/>
                    </a:lnTo>
                    <a:lnTo>
                      <a:pt x="9113" y="813"/>
                    </a:lnTo>
                    <a:lnTo>
                      <a:pt x="8889" y="825"/>
                    </a:lnTo>
                    <a:lnTo>
                      <a:pt x="8659" y="837"/>
                    </a:lnTo>
                    <a:lnTo>
                      <a:pt x="8419" y="848"/>
                    </a:lnTo>
                    <a:lnTo>
                      <a:pt x="8174" y="858"/>
                    </a:lnTo>
                    <a:lnTo>
                      <a:pt x="7922" y="867"/>
                    </a:lnTo>
                    <a:lnTo>
                      <a:pt x="7663" y="876"/>
                    </a:lnTo>
                    <a:lnTo>
                      <a:pt x="7397" y="883"/>
                    </a:lnTo>
                    <a:lnTo>
                      <a:pt x="7127" y="888"/>
                    </a:lnTo>
                    <a:lnTo>
                      <a:pt x="6851" y="894"/>
                    </a:lnTo>
                    <a:lnTo>
                      <a:pt x="6571" y="897"/>
                    </a:lnTo>
                    <a:lnTo>
                      <a:pt x="6285" y="901"/>
                    </a:lnTo>
                    <a:lnTo>
                      <a:pt x="5994" y="903"/>
                    </a:lnTo>
                    <a:lnTo>
                      <a:pt x="5702" y="903"/>
                    </a:lnTo>
                    <a:lnTo>
                      <a:pt x="5702" y="903"/>
                    </a:lnTo>
                    <a:lnTo>
                      <a:pt x="5408" y="903"/>
                    </a:lnTo>
                    <a:lnTo>
                      <a:pt x="5119" y="901"/>
                    </a:lnTo>
                    <a:lnTo>
                      <a:pt x="4833" y="897"/>
                    </a:lnTo>
                    <a:lnTo>
                      <a:pt x="4553" y="894"/>
                    </a:lnTo>
                    <a:lnTo>
                      <a:pt x="4277" y="888"/>
                    </a:lnTo>
                    <a:lnTo>
                      <a:pt x="4007" y="883"/>
                    </a:lnTo>
                    <a:lnTo>
                      <a:pt x="3741" y="876"/>
                    </a:lnTo>
                    <a:lnTo>
                      <a:pt x="3482" y="867"/>
                    </a:lnTo>
                    <a:lnTo>
                      <a:pt x="3230" y="858"/>
                    </a:lnTo>
                    <a:lnTo>
                      <a:pt x="2983" y="848"/>
                    </a:lnTo>
                    <a:lnTo>
                      <a:pt x="2745" y="837"/>
                    </a:lnTo>
                    <a:lnTo>
                      <a:pt x="2515" y="825"/>
                    </a:lnTo>
                    <a:lnTo>
                      <a:pt x="2291" y="813"/>
                    </a:lnTo>
                    <a:lnTo>
                      <a:pt x="2076" y="800"/>
                    </a:lnTo>
                    <a:lnTo>
                      <a:pt x="1868" y="786"/>
                    </a:lnTo>
                    <a:lnTo>
                      <a:pt x="1671" y="770"/>
                    </a:lnTo>
                    <a:lnTo>
                      <a:pt x="1482" y="754"/>
                    </a:lnTo>
                    <a:lnTo>
                      <a:pt x="1302" y="739"/>
                    </a:lnTo>
                    <a:lnTo>
                      <a:pt x="1133" y="721"/>
                    </a:lnTo>
                    <a:lnTo>
                      <a:pt x="975" y="703"/>
                    </a:lnTo>
                    <a:lnTo>
                      <a:pt x="825" y="686"/>
                    </a:lnTo>
                    <a:lnTo>
                      <a:pt x="689" y="666"/>
                    </a:lnTo>
                    <a:lnTo>
                      <a:pt x="562" y="647"/>
                    </a:lnTo>
                    <a:lnTo>
                      <a:pt x="448" y="628"/>
                    </a:lnTo>
                    <a:lnTo>
                      <a:pt x="345" y="606"/>
                    </a:lnTo>
                    <a:lnTo>
                      <a:pt x="256" y="585"/>
                    </a:lnTo>
                    <a:lnTo>
                      <a:pt x="180" y="564"/>
                    </a:lnTo>
                    <a:lnTo>
                      <a:pt x="146" y="554"/>
                    </a:lnTo>
                    <a:lnTo>
                      <a:pt x="116" y="543"/>
                    </a:lnTo>
                    <a:lnTo>
                      <a:pt x="88" y="531"/>
                    </a:lnTo>
                    <a:lnTo>
                      <a:pt x="65" y="520"/>
                    </a:lnTo>
                    <a:lnTo>
                      <a:pt x="46" y="510"/>
                    </a:lnTo>
                    <a:lnTo>
                      <a:pt x="30" y="497"/>
                    </a:lnTo>
                    <a:lnTo>
                      <a:pt x="16" y="487"/>
                    </a:lnTo>
                    <a:lnTo>
                      <a:pt x="7" y="474"/>
                    </a:lnTo>
                    <a:lnTo>
                      <a:pt x="2" y="464"/>
                    </a:lnTo>
                    <a:lnTo>
                      <a:pt x="0" y="451"/>
                    </a:lnTo>
                    <a:lnTo>
                      <a:pt x="0" y="451"/>
                    </a:lnTo>
                    <a:lnTo>
                      <a:pt x="2" y="439"/>
                    </a:lnTo>
                    <a:lnTo>
                      <a:pt x="7" y="429"/>
                    </a:lnTo>
                    <a:lnTo>
                      <a:pt x="16" y="416"/>
                    </a:lnTo>
                    <a:lnTo>
                      <a:pt x="30" y="406"/>
                    </a:lnTo>
                    <a:lnTo>
                      <a:pt x="46" y="393"/>
                    </a:lnTo>
                    <a:lnTo>
                      <a:pt x="65" y="383"/>
                    </a:lnTo>
                    <a:lnTo>
                      <a:pt x="88" y="372"/>
                    </a:lnTo>
                    <a:lnTo>
                      <a:pt x="116" y="360"/>
                    </a:lnTo>
                    <a:lnTo>
                      <a:pt x="146" y="349"/>
                    </a:lnTo>
                    <a:lnTo>
                      <a:pt x="180" y="339"/>
                    </a:lnTo>
                    <a:lnTo>
                      <a:pt x="256" y="318"/>
                    </a:lnTo>
                    <a:lnTo>
                      <a:pt x="345" y="296"/>
                    </a:lnTo>
                    <a:lnTo>
                      <a:pt x="448" y="275"/>
                    </a:lnTo>
                    <a:lnTo>
                      <a:pt x="562" y="256"/>
                    </a:lnTo>
                    <a:lnTo>
                      <a:pt x="689" y="236"/>
                    </a:lnTo>
                    <a:lnTo>
                      <a:pt x="825" y="217"/>
                    </a:lnTo>
                    <a:lnTo>
                      <a:pt x="975" y="199"/>
                    </a:lnTo>
                    <a:lnTo>
                      <a:pt x="1133" y="182"/>
                    </a:lnTo>
                    <a:lnTo>
                      <a:pt x="1302" y="164"/>
                    </a:lnTo>
                    <a:lnTo>
                      <a:pt x="1482" y="148"/>
                    </a:lnTo>
                    <a:lnTo>
                      <a:pt x="1671" y="133"/>
                    </a:lnTo>
                    <a:lnTo>
                      <a:pt x="1868" y="117"/>
                    </a:lnTo>
                    <a:lnTo>
                      <a:pt x="2076" y="103"/>
                    </a:lnTo>
                    <a:lnTo>
                      <a:pt x="2291" y="90"/>
                    </a:lnTo>
                    <a:lnTo>
                      <a:pt x="2515" y="76"/>
                    </a:lnTo>
                    <a:lnTo>
                      <a:pt x="2745" y="66"/>
                    </a:lnTo>
                    <a:lnTo>
                      <a:pt x="2983" y="55"/>
                    </a:lnTo>
                    <a:lnTo>
                      <a:pt x="3230" y="44"/>
                    </a:lnTo>
                    <a:lnTo>
                      <a:pt x="3482" y="36"/>
                    </a:lnTo>
                    <a:lnTo>
                      <a:pt x="3741" y="27"/>
                    </a:lnTo>
                    <a:lnTo>
                      <a:pt x="4007" y="20"/>
                    </a:lnTo>
                    <a:lnTo>
                      <a:pt x="4277" y="14"/>
                    </a:lnTo>
                    <a:lnTo>
                      <a:pt x="4553" y="9"/>
                    </a:lnTo>
                    <a:lnTo>
                      <a:pt x="4833" y="6"/>
                    </a:lnTo>
                    <a:lnTo>
                      <a:pt x="5119" y="2"/>
                    </a:lnTo>
                    <a:lnTo>
                      <a:pt x="5408" y="0"/>
                    </a:lnTo>
                    <a:lnTo>
                      <a:pt x="5702" y="0"/>
                    </a:lnTo>
                    <a:lnTo>
                      <a:pt x="5702" y="0"/>
                    </a:lnTo>
                    <a:lnTo>
                      <a:pt x="5994" y="0"/>
                    </a:lnTo>
                    <a:lnTo>
                      <a:pt x="6285" y="2"/>
                    </a:lnTo>
                    <a:lnTo>
                      <a:pt x="6571" y="6"/>
                    </a:lnTo>
                    <a:lnTo>
                      <a:pt x="6851" y="9"/>
                    </a:lnTo>
                    <a:lnTo>
                      <a:pt x="7127" y="14"/>
                    </a:lnTo>
                    <a:lnTo>
                      <a:pt x="7397" y="20"/>
                    </a:lnTo>
                    <a:lnTo>
                      <a:pt x="7663" y="27"/>
                    </a:lnTo>
                    <a:lnTo>
                      <a:pt x="7922" y="36"/>
                    </a:lnTo>
                    <a:lnTo>
                      <a:pt x="8174" y="44"/>
                    </a:lnTo>
                    <a:lnTo>
                      <a:pt x="8419" y="55"/>
                    </a:lnTo>
                    <a:lnTo>
                      <a:pt x="8659" y="66"/>
                    </a:lnTo>
                    <a:lnTo>
                      <a:pt x="8889" y="76"/>
                    </a:lnTo>
                    <a:lnTo>
                      <a:pt x="9113" y="90"/>
                    </a:lnTo>
                    <a:lnTo>
                      <a:pt x="9328" y="103"/>
                    </a:lnTo>
                    <a:lnTo>
                      <a:pt x="9536" y="117"/>
                    </a:lnTo>
                    <a:lnTo>
                      <a:pt x="9733" y="133"/>
                    </a:lnTo>
                    <a:lnTo>
                      <a:pt x="9922" y="148"/>
                    </a:lnTo>
                    <a:lnTo>
                      <a:pt x="10102" y="164"/>
                    </a:lnTo>
                    <a:lnTo>
                      <a:pt x="10271" y="182"/>
                    </a:lnTo>
                    <a:lnTo>
                      <a:pt x="10429" y="199"/>
                    </a:lnTo>
                    <a:lnTo>
                      <a:pt x="10577" y="217"/>
                    </a:lnTo>
                    <a:lnTo>
                      <a:pt x="10715" y="236"/>
                    </a:lnTo>
                    <a:lnTo>
                      <a:pt x="10842" y="256"/>
                    </a:lnTo>
                    <a:lnTo>
                      <a:pt x="10956" y="275"/>
                    </a:lnTo>
                    <a:lnTo>
                      <a:pt x="11059" y="296"/>
                    </a:lnTo>
                    <a:lnTo>
                      <a:pt x="11147" y="318"/>
                    </a:lnTo>
                    <a:lnTo>
                      <a:pt x="11224" y="339"/>
                    </a:lnTo>
                    <a:lnTo>
                      <a:pt x="11258" y="349"/>
                    </a:lnTo>
                    <a:lnTo>
                      <a:pt x="11288" y="360"/>
                    </a:lnTo>
                    <a:lnTo>
                      <a:pt x="11314" y="372"/>
                    </a:lnTo>
                    <a:lnTo>
                      <a:pt x="11339" y="383"/>
                    </a:lnTo>
                    <a:lnTo>
                      <a:pt x="11358" y="393"/>
                    </a:lnTo>
                    <a:lnTo>
                      <a:pt x="11374" y="406"/>
                    </a:lnTo>
                    <a:lnTo>
                      <a:pt x="11388" y="416"/>
                    </a:lnTo>
                    <a:lnTo>
                      <a:pt x="11397" y="429"/>
                    </a:lnTo>
                    <a:lnTo>
                      <a:pt x="11402" y="439"/>
                    </a:lnTo>
                    <a:lnTo>
                      <a:pt x="11404" y="451"/>
                    </a:lnTo>
                    <a:lnTo>
                      <a:pt x="11404" y="451"/>
                    </a:lnTo>
                    <a:close/>
                  </a:path>
                </a:pathLst>
              </a:custGeom>
              <a:gradFill>
                <a:gsLst>
                  <a:gs pos="0">
                    <a:schemeClr val="bg1">
                      <a:lumMod val="50000"/>
                    </a:schemeClr>
                  </a:gs>
                  <a:gs pos="35000">
                    <a:schemeClr val="bg1">
                      <a:lumMod val="65000"/>
                    </a:schemeClr>
                  </a:gs>
                  <a:gs pos="99000">
                    <a:schemeClr val="bg1">
                      <a:lumMod val="75000"/>
                    </a:schemeClr>
                  </a:gs>
                  <a:gs pos="65000">
                    <a:schemeClr val="bg1">
                      <a:lumMod val="85000"/>
                    </a:schemeClr>
                  </a:gs>
                </a:gsLst>
                <a:path path="circle">
                  <a:fillToRect l="100000" t="100000"/>
                </a:path>
              </a:gradFill>
              <a:ln w="9525">
                <a:gradFill flip="none" rotWithShape="1">
                  <a:gsLst>
                    <a:gs pos="0">
                      <a:schemeClr val="accent1">
                        <a:lumMod val="5000"/>
                        <a:lumOff val="95000"/>
                      </a:schemeClr>
                    </a:gs>
                    <a:gs pos="63000">
                      <a:schemeClr val="bg1">
                        <a:lumMod val="65000"/>
                      </a:schemeClr>
                    </a:gs>
                    <a:gs pos="82000">
                      <a:schemeClr val="tx1">
                        <a:lumMod val="50000"/>
                        <a:lumOff val="50000"/>
                      </a:schemeClr>
                    </a:gs>
                    <a:gs pos="100000">
                      <a:schemeClr val="bg2">
                        <a:lumMod val="75000"/>
                      </a:schemeClr>
                    </a:gs>
                  </a:gsLst>
                  <a:path path="circle">
                    <a:fillToRect l="100000" t="100000"/>
                  </a:path>
                  <a:tileRect r="-100000" b="-100000"/>
                </a:grad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grpSp>
      <p:grpSp>
        <p:nvGrpSpPr>
          <p:cNvPr id="14" name="Group 103">
            <a:extLst>
              <a:ext uri="{FF2B5EF4-FFF2-40B4-BE49-F238E27FC236}">
                <a16:creationId xmlns="" xmlns:a16="http://schemas.microsoft.com/office/drawing/2014/main" id="{34E8053C-64A9-3448-8C52-706E0C66B00F}"/>
              </a:ext>
            </a:extLst>
          </p:cNvPr>
          <p:cNvGrpSpPr/>
          <p:nvPr userDrawn="1"/>
        </p:nvGrpSpPr>
        <p:grpSpPr>
          <a:xfrm>
            <a:off x="760593" y="1921088"/>
            <a:ext cx="3857398" cy="1929200"/>
            <a:chOff x="125664" y="3124200"/>
            <a:chExt cx="3200400" cy="1600200"/>
          </a:xfrm>
        </p:grpSpPr>
        <p:sp>
          <p:nvSpPr>
            <p:cNvPr id="15" name="Freeform 5">
              <a:extLst>
                <a:ext uri="{FF2B5EF4-FFF2-40B4-BE49-F238E27FC236}">
                  <a16:creationId xmlns="" xmlns:a16="http://schemas.microsoft.com/office/drawing/2014/main" id="{62B67AD7-7A6D-3543-9FB1-A81B0A9C9716}"/>
                </a:ext>
              </a:extLst>
            </p:cNvPr>
            <p:cNvSpPr>
              <a:spLocks/>
            </p:cNvSpPr>
            <p:nvPr/>
          </p:nvSpPr>
          <p:spPr bwMode="auto">
            <a:xfrm>
              <a:off x="1524000" y="3505200"/>
              <a:ext cx="396240" cy="1219200"/>
            </a:xfrm>
            <a:custGeom>
              <a:avLst/>
              <a:gdLst/>
              <a:ahLst/>
              <a:cxnLst>
                <a:cxn ang="0">
                  <a:pos x="1404" y="3824"/>
                </a:cxn>
                <a:cxn ang="0">
                  <a:pos x="1403" y="3859"/>
                </a:cxn>
                <a:cxn ang="0">
                  <a:pos x="1396" y="3926"/>
                </a:cxn>
                <a:cxn ang="0">
                  <a:pos x="1382" y="3986"/>
                </a:cxn>
                <a:cxn ang="0">
                  <a:pos x="1361" y="4040"/>
                </a:cxn>
                <a:cxn ang="0">
                  <a:pos x="1335" y="4088"/>
                </a:cxn>
                <a:cxn ang="0">
                  <a:pos x="1302" y="4132"/>
                </a:cxn>
                <a:cxn ang="0">
                  <a:pos x="1264" y="4169"/>
                </a:cxn>
                <a:cxn ang="0">
                  <a:pos x="1222" y="4203"/>
                </a:cxn>
                <a:cxn ang="0">
                  <a:pos x="1174" y="4232"/>
                </a:cxn>
                <a:cxn ang="0">
                  <a:pos x="1122" y="4256"/>
                </a:cxn>
                <a:cxn ang="0">
                  <a:pos x="1066" y="4275"/>
                </a:cxn>
                <a:cxn ang="0">
                  <a:pos x="1007" y="4291"/>
                </a:cxn>
                <a:cxn ang="0">
                  <a:pos x="943" y="4303"/>
                </a:cxn>
                <a:cxn ang="0">
                  <a:pos x="878" y="4311"/>
                </a:cxn>
                <a:cxn ang="0">
                  <a:pos x="809" y="4318"/>
                </a:cxn>
                <a:cxn ang="0">
                  <a:pos x="738" y="4320"/>
                </a:cxn>
                <a:cxn ang="0">
                  <a:pos x="702" y="4320"/>
                </a:cxn>
                <a:cxn ang="0">
                  <a:pos x="666" y="4320"/>
                </a:cxn>
                <a:cxn ang="0">
                  <a:pos x="595" y="4318"/>
                </a:cxn>
                <a:cxn ang="0">
                  <a:pos x="526" y="4311"/>
                </a:cxn>
                <a:cxn ang="0">
                  <a:pos x="461" y="4303"/>
                </a:cxn>
                <a:cxn ang="0">
                  <a:pos x="397" y="4291"/>
                </a:cxn>
                <a:cxn ang="0">
                  <a:pos x="337" y="4275"/>
                </a:cxn>
                <a:cxn ang="0">
                  <a:pos x="282" y="4256"/>
                </a:cxn>
                <a:cxn ang="0">
                  <a:pos x="229" y="4232"/>
                </a:cxn>
                <a:cxn ang="0">
                  <a:pos x="182" y="4203"/>
                </a:cxn>
                <a:cxn ang="0">
                  <a:pos x="140" y="4169"/>
                </a:cxn>
                <a:cxn ang="0">
                  <a:pos x="102" y="4132"/>
                </a:cxn>
                <a:cxn ang="0">
                  <a:pos x="69" y="4088"/>
                </a:cxn>
                <a:cxn ang="0">
                  <a:pos x="43" y="4040"/>
                </a:cxn>
                <a:cxn ang="0">
                  <a:pos x="22" y="3986"/>
                </a:cxn>
                <a:cxn ang="0">
                  <a:pos x="8" y="3926"/>
                </a:cxn>
                <a:cxn ang="0">
                  <a:pos x="1" y="3859"/>
                </a:cxn>
                <a:cxn ang="0">
                  <a:pos x="0" y="0"/>
                </a:cxn>
              </a:cxnLst>
              <a:rect l="0" t="0" r="r" b="b"/>
              <a:pathLst>
                <a:path w="1404" h="4320">
                  <a:moveTo>
                    <a:pt x="1404" y="0"/>
                  </a:moveTo>
                  <a:lnTo>
                    <a:pt x="1404" y="3824"/>
                  </a:lnTo>
                  <a:lnTo>
                    <a:pt x="1404" y="3824"/>
                  </a:lnTo>
                  <a:lnTo>
                    <a:pt x="1403" y="3859"/>
                  </a:lnTo>
                  <a:lnTo>
                    <a:pt x="1401" y="3893"/>
                  </a:lnTo>
                  <a:lnTo>
                    <a:pt x="1396" y="3926"/>
                  </a:lnTo>
                  <a:lnTo>
                    <a:pt x="1390" y="3956"/>
                  </a:lnTo>
                  <a:lnTo>
                    <a:pt x="1382" y="3986"/>
                  </a:lnTo>
                  <a:lnTo>
                    <a:pt x="1372" y="4013"/>
                  </a:lnTo>
                  <a:lnTo>
                    <a:pt x="1361" y="4040"/>
                  </a:lnTo>
                  <a:lnTo>
                    <a:pt x="1349" y="4065"/>
                  </a:lnTo>
                  <a:lnTo>
                    <a:pt x="1335" y="4088"/>
                  </a:lnTo>
                  <a:lnTo>
                    <a:pt x="1319" y="4110"/>
                  </a:lnTo>
                  <a:lnTo>
                    <a:pt x="1302" y="4132"/>
                  </a:lnTo>
                  <a:lnTo>
                    <a:pt x="1284" y="4152"/>
                  </a:lnTo>
                  <a:lnTo>
                    <a:pt x="1264" y="4169"/>
                  </a:lnTo>
                  <a:lnTo>
                    <a:pt x="1244" y="4187"/>
                  </a:lnTo>
                  <a:lnTo>
                    <a:pt x="1222" y="4203"/>
                  </a:lnTo>
                  <a:lnTo>
                    <a:pt x="1199" y="4217"/>
                  </a:lnTo>
                  <a:lnTo>
                    <a:pt x="1174" y="4232"/>
                  </a:lnTo>
                  <a:lnTo>
                    <a:pt x="1149" y="4244"/>
                  </a:lnTo>
                  <a:lnTo>
                    <a:pt x="1122" y="4256"/>
                  </a:lnTo>
                  <a:lnTo>
                    <a:pt x="1095" y="4265"/>
                  </a:lnTo>
                  <a:lnTo>
                    <a:pt x="1066" y="4275"/>
                  </a:lnTo>
                  <a:lnTo>
                    <a:pt x="1037" y="4283"/>
                  </a:lnTo>
                  <a:lnTo>
                    <a:pt x="1007" y="4291"/>
                  </a:lnTo>
                  <a:lnTo>
                    <a:pt x="975" y="4297"/>
                  </a:lnTo>
                  <a:lnTo>
                    <a:pt x="943" y="4303"/>
                  </a:lnTo>
                  <a:lnTo>
                    <a:pt x="911" y="4308"/>
                  </a:lnTo>
                  <a:lnTo>
                    <a:pt x="878" y="4311"/>
                  </a:lnTo>
                  <a:lnTo>
                    <a:pt x="844" y="4315"/>
                  </a:lnTo>
                  <a:lnTo>
                    <a:pt x="809" y="4318"/>
                  </a:lnTo>
                  <a:lnTo>
                    <a:pt x="774" y="4319"/>
                  </a:lnTo>
                  <a:lnTo>
                    <a:pt x="738" y="4320"/>
                  </a:lnTo>
                  <a:lnTo>
                    <a:pt x="702" y="4320"/>
                  </a:lnTo>
                  <a:lnTo>
                    <a:pt x="702" y="4320"/>
                  </a:lnTo>
                  <a:lnTo>
                    <a:pt x="702" y="4320"/>
                  </a:lnTo>
                  <a:lnTo>
                    <a:pt x="666" y="4320"/>
                  </a:lnTo>
                  <a:lnTo>
                    <a:pt x="630" y="4319"/>
                  </a:lnTo>
                  <a:lnTo>
                    <a:pt x="595" y="4318"/>
                  </a:lnTo>
                  <a:lnTo>
                    <a:pt x="560" y="4315"/>
                  </a:lnTo>
                  <a:lnTo>
                    <a:pt x="526" y="4311"/>
                  </a:lnTo>
                  <a:lnTo>
                    <a:pt x="493" y="4308"/>
                  </a:lnTo>
                  <a:lnTo>
                    <a:pt x="461" y="4303"/>
                  </a:lnTo>
                  <a:lnTo>
                    <a:pt x="429" y="4297"/>
                  </a:lnTo>
                  <a:lnTo>
                    <a:pt x="397" y="4291"/>
                  </a:lnTo>
                  <a:lnTo>
                    <a:pt x="367" y="4283"/>
                  </a:lnTo>
                  <a:lnTo>
                    <a:pt x="337" y="4275"/>
                  </a:lnTo>
                  <a:lnTo>
                    <a:pt x="309" y="4265"/>
                  </a:lnTo>
                  <a:lnTo>
                    <a:pt x="282" y="4256"/>
                  </a:lnTo>
                  <a:lnTo>
                    <a:pt x="255" y="4244"/>
                  </a:lnTo>
                  <a:lnTo>
                    <a:pt x="229" y="4232"/>
                  </a:lnTo>
                  <a:lnTo>
                    <a:pt x="205" y="4217"/>
                  </a:lnTo>
                  <a:lnTo>
                    <a:pt x="182" y="4203"/>
                  </a:lnTo>
                  <a:lnTo>
                    <a:pt x="160" y="4187"/>
                  </a:lnTo>
                  <a:lnTo>
                    <a:pt x="140" y="4169"/>
                  </a:lnTo>
                  <a:lnTo>
                    <a:pt x="120" y="4152"/>
                  </a:lnTo>
                  <a:lnTo>
                    <a:pt x="102" y="4132"/>
                  </a:lnTo>
                  <a:lnTo>
                    <a:pt x="84" y="4110"/>
                  </a:lnTo>
                  <a:lnTo>
                    <a:pt x="69" y="4088"/>
                  </a:lnTo>
                  <a:lnTo>
                    <a:pt x="55" y="4065"/>
                  </a:lnTo>
                  <a:lnTo>
                    <a:pt x="43" y="4040"/>
                  </a:lnTo>
                  <a:lnTo>
                    <a:pt x="32" y="4013"/>
                  </a:lnTo>
                  <a:lnTo>
                    <a:pt x="22" y="3986"/>
                  </a:lnTo>
                  <a:lnTo>
                    <a:pt x="14" y="3956"/>
                  </a:lnTo>
                  <a:lnTo>
                    <a:pt x="8" y="3926"/>
                  </a:lnTo>
                  <a:lnTo>
                    <a:pt x="3" y="3893"/>
                  </a:lnTo>
                  <a:lnTo>
                    <a:pt x="1" y="3859"/>
                  </a:lnTo>
                  <a:lnTo>
                    <a:pt x="0" y="3824"/>
                  </a:lnTo>
                  <a:lnTo>
                    <a:pt x="0" y="0"/>
                  </a:lnTo>
                  <a:lnTo>
                    <a:pt x="1404" y="0"/>
                  </a:lnTo>
                  <a:close/>
                </a:path>
              </a:pathLst>
            </a:custGeom>
            <a:gradFill flip="none" rotWithShape="1">
              <a:gsLst>
                <a:gs pos="0">
                  <a:srgbClr val="323232"/>
                </a:gs>
                <a:gs pos="20000">
                  <a:srgbClr val="000000"/>
                </a:gs>
                <a:gs pos="100000">
                  <a:srgbClr val="323232"/>
                </a:gs>
                <a:gs pos="70000">
                  <a:srgbClr val="000000"/>
                </a:gs>
              </a:gsLst>
              <a:lin ang="0" scaled="0"/>
              <a:tileRect/>
            </a:grad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nvGrpSpPr>
            <p:cNvPr id="16" name="Group 90">
              <a:extLst>
                <a:ext uri="{FF2B5EF4-FFF2-40B4-BE49-F238E27FC236}">
                  <a16:creationId xmlns="" xmlns:a16="http://schemas.microsoft.com/office/drawing/2014/main" id="{E9C15326-C74C-EE4E-BB23-49A5C400AEE1}"/>
                </a:ext>
              </a:extLst>
            </p:cNvPr>
            <p:cNvGrpSpPr/>
            <p:nvPr/>
          </p:nvGrpSpPr>
          <p:grpSpPr>
            <a:xfrm>
              <a:off x="125664" y="3124200"/>
              <a:ext cx="3200400" cy="480337"/>
              <a:chOff x="125664" y="3124200"/>
              <a:chExt cx="3200400" cy="480337"/>
            </a:xfrm>
          </p:grpSpPr>
          <p:sp>
            <p:nvSpPr>
              <p:cNvPr id="17" name="Freeform 5">
                <a:extLst>
                  <a:ext uri="{FF2B5EF4-FFF2-40B4-BE49-F238E27FC236}">
                    <a16:creationId xmlns="" xmlns:a16="http://schemas.microsoft.com/office/drawing/2014/main" id="{6A123291-8B92-BC46-8CA0-2B8681E7E442}"/>
                  </a:ext>
                </a:extLst>
              </p:cNvPr>
              <p:cNvSpPr>
                <a:spLocks/>
              </p:cNvSpPr>
              <p:nvPr/>
            </p:nvSpPr>
            <p:spPr bwMode="auto">
              <a:xfrm>
                <a:off x="125664" y="3124200"/>
                <a:ext cx="3200400" cy="271144"/>
              </a:xfrm>
              <a:custGeom>
                <a:avLst/>
                <a:gdLst/>
                <a:ahLst/>
                <a:cxnLst>
                  <a:cxn ang="0">
                    <a:pos x="11518" y="500"/>
                  </a:cxn>
                  <a:cxn ang="0">
                    <a:pos x="11490" y="539"/>
                  </a:cxn>
                  <a:cxn ang="0">
                    <a:pos x="11430" y="574"/>
                  </a:cxn>
                  <a:cxn ang="0">
                    <a:pos x="11339" y="610"/>
                  </a:cxn>
                  <a:cxn ang="0">
                    <a:pos x="11067" y="678"/>
                  </a:cxn>
                  <a:cxn ang="0">
                    <a:pos x="10685" y="742"/>
                  </a:cxn>
                  <a:cxn ang="0">
                    <a:pos x="10204" y="798"/>
                  </a:cxn>
                  <a:cxn ang="0">
                    <a:pos x="9633" y="849"/>
                  </a:cxn>
                  <a:cxn ang="0">
                    <a:pos x="8979" y="893"/>
                  </a:cxn>
                  <a:cxn ang="0">
                    <a:pos x="8257" y="929"/>
                  </a:cxn>
                  <a:cxn ang="0">
                    <a:pos x="7473" y="955"/>
                  </a:cxn>
                  <a:cxn ang="0">
                    <a:pos x="6637" y="971"/>
                  </a:cxn>
                  <a:cxn ang="0">
                    <a:pos x="5760" y="976"/>
                  </a:cxn>
                  <a:cxn ang="0">
                    <a:pos x="5171" y="974"/>
                  </a:cxn>
                  <a:cxn ang="0">
                    <a:pos x="4320" y="962"/>
                  </a:cxn>
                  <a:cxn ang="0">
                    <a:pos x="3519" y="939"/>
                  </a:cxn>
                  <a:cxn ang="0">
                    <a:pos x="2773" y="906"/>
                  </a:cxn>
                  <a:cxn ang="0">
                    <a:pos x="2097" y="865"/>
                  </a:cxn>
                  <a:cxn ang="0">
                    <a:pos x="1496" y="818"/>
                  </a:cxn>
                  <a:cxn ang="0">
                    <a:pos x="985" y="761"/>
                  </a:cxn>
                  <a:cxn ang="0">
                    <a:pos x="569" y="699"/>
                  </a:cxn>
                  <a:cxn ang="0">
                    <a:pos x="259" y="634"/>
                  </a:cxn>
                  <a:cxn ang="0">
                    <a:pos x="118" y="587"/>
                  </a:cxn>
                  <a:cxn ang="0">
                    <a:pos x="48" y="551"/>
                  </a:cxn>
                  <a:cxn ang="0">
                    <a:pos x="9" y="514"/>
                  </a:cxn>
                  <a:cxn ang="0">
                    <a:pos x="0" y="488"/>
                  </a:cxn>
                  <a:cxn ang="0">
                    <a:pos x="18" y="451"/>
                  </a:cxn>
                  <a:cxn ang="0">
                    <a:pos x="67" y="414"/>
                  </a:cxn>
                  <a:cxn ang="0">
                    <a:pos x="148" y="379"/>
                  </a:cxn>
                  <a:cxn ang="0">
                    <a:pos x="351" y="321"/>
                  </a:cxn>
                  <a:cxn ang="0">
                    <a:pos x="696" y="255"/>
                  </a:cxn>
                  <a:cxn ang="0">
                    <a:pos x="1145" y="197"/>
                  </a:cxn>
                  <a:cxn ang="0">
                    <a:pos x="1688" y="143"/>
                  </a:cxn>
                  <a:cxn ang="0">
                    <a:pos x="2314" y="97"/>
                  </a:cxn>
                  <a:cxn ang="0">
                    <a:pos x="3015" y="60"/>
                  </a:cxn>
                  <a:cxn ang="0">
                    <a:pos x="3780" y="30"/>
                  </a:cxn>
                  <a:cxn ang="0">
                    <a:pos x="4599" y="11"/>
                  </a:cxn>
                  <a:cxn ang="0">
                    <a:pos x="5464" y="2"/>
                  </a:cxn>
                  <a:cxn ang="0">
                    <a:pos x="6056" y="2"/>
                  </a:cxn>
                  <a:cxn ang="0">
                    <a:pos x="6921" y="11"/>
                  </a:cxn>
                  <a:cxn ang="0">
                    <a:pos x="7740" y="30"/>
                  </a:cxn>
                  <a:cxn ang="0">
                    <a:pos x="8505" y="60"/>
                  </a:cxn>
                  <a:cxn ang="0">
                    <a:pos x="9206" y="97"/>
                  </a:cxn>
                  <a:cxn ang="0">
                    <a:pos x="9832" y="143"/>
                  </a:cxn>
                  <a:cxn ang="0">
                    <a:pos x="10375" y="197"/>
                  </a:cxn>
                  <a:cxn ang="0">
                    <a:pos x="10824" y="255"/>
                  </a:cxn>
                  <a:cxn ang="0">
                    <a:pos x="11169" y="321"/>
                  </a:cxn>
                  <a:cxn ang="0">
                    <a:pos x="11372" y="379"/>
                  </a:cxn>
                  <a:cxn ang="0">
                    <a:pos x="11453" y="414"/>
                  </a:cxn>
                  <a:cxn ang="0">
                    <a:pos x="11502" y="451"/>
                  </a:cxn>
                  <a:cxn ang="0">
                    <a:pos x="11520" y="488"/>
                  </a:cxn>
                </a:cxnLst>
                <a:rect l="0" t="0" r="r" b="b"/>
                <a:pathLst>
                  <a:path w="11520" h="976">
                    <a:moveTo>
                      <a:pt x="11520" y="488"/>
                    </a:moveTo>
                    <a:lnTo>
                      <a:pt x="11520" y="488"/>
                    </a:lnTo>
                    <a:lnTo>
                      <a:pt x="11518" y="500"/>
                    </a:lnTo>
                    <a:lnTo>
                      <a:pt x="11511" y="514"/>
                    </a:lnTo>
                    <a:lnTo>
                      <a:pt x="11502" y="527"/>
                    </a:lnTo>
                    <a:lnTo>
                      <a:pt x="11490" y="539"/>
                    </a:lnTo>
                    <a:lnTo>
                      <a:pt x="11472" y="551"/>
                    </a:lnTo>
                    <a:lnTo>
                      <a:pt x="11453" y="562"/>
                    </a:lnTo>
                    <a:lnTo>
                      <a:pt x="11430" y="574"/>
                    </a:lnTo>
                    <a:lnTo>
                      <a:pt x="11402" y="587"/>
                    </a:lnTo>
                    <a:lnTo>
                      <a:pt x="11372" y="599"/>
                    </a:lnTo>
                    <a:lnTo>
                      <a:pt x="11339" y="610"/>
                    </a:lnTo>
                    <a:lnTo>
                      <a:pt x="11261" y="634"/>
                    </a:lnTo>
                    <a:lnTo>
                      <a:pt x="11169" y="655"/>
                    </a:lnTo>
                    <a:lnTo>
                      <a:pt x="11067" y="678"/>
                    </a:lnTo>
                    <a:lnTo>
                      <a:pt x="10951" y="699"/>
                    </a:lnTo>
                    <a:lnTo>
                      <a:pt x="10824" y="721"/>
                    </a:lnTo>
                    <a:lnTo>
                      <a:pt x="10685" y="742"/>
                    </a:lnTo>
                    <a:lnTo>
                      <a:pt x="10535" y="761"/>
                    </a:lnTo>
                    <a:lnTo>
                      <a:pt x="10375" y="781"/>
                    </a:lnTo>
                    <a:lnTo>
                      <a:pt x="10204" y="798"/>
                    </a:lnTo>
                    <a:lnTo>
                      <a:pt x="10022" y="818"/>
                    </a:lnTo>
                    <a:lnTo>
                      <a:pt x="9832" y="833"/>
                    </a:lnTo>
                    <a:lnTo>
                      <a:pt x="9633" y="849"/>
                    </a:lnTo>
                    <a:lnTo>
                      <a:pt x="9423" y="865"/>
                    </a:lnTo>
                    <a:lnTo>
                      <a:pt x="9206" y="879"/>
                    </a:lnTo>
                    <a:lnTo>
                      <a:pt x="8979" y="893"/>
                    </a:lnTo>
                    <a:lnTo>
                      <a:pt x="8747" y="906"/>
                    </a:lnTo>
                    <a:lnTo>
                      <a:pt x="8505" y="918"/>
                    </a:lnTo>
                    <a:lnTo>
                      <a:pt x="8257" y="929"/>
                    </a:lnTo>
                    <a:lnTo>
                      <a:pt x="8001" y="939"/>
                    </a:lnTo>
                    <a:lnTo>
                      <a:pt x="7740" y="946"/>
                    </a:lnTo>
                    <a:lnTo>
                      <a:pt x="7473" y="955"/>
                    </a:lnTo>
                    <a:lnTo>
                      <a:pt x="7200" y="962"/>
                    </a:lnTo>
                    <a:lnTo>
                      <a:pt x="6921" y="967"/>
                    </a:lnTo>
                    <a:lnTo>
                      <a:pt x="6637" y="971"/>
                    </a:lnTo>
                    <a:lnTo>
                      <a:pt x="6349" y="974"/>
                    </a:lnTo>
                    <a:lnTo>
                      <a:pt x="6056" y="976"/>
                    </a:lnTo>
                    <a:lnTo>
                      <a:pt x="5760" y="976"/>
                    </a:lnTo>
                    <a:lnTo>
                      <a:pt x="5760" y="976"/>
                    </a:lnTo>
                    <a:lnTo>
                      <a:pt x="5464" y="976"/>
                    </a:lnTo>
                    <a:lnTo>
                      <a:pt x="5171" y="974"/>
                    </a:lnTo>
                    <a:lnTo>
                      <a:pt x="4883" y="971"/>
                    </a:lnTo>
                    <a:lnTo>
                      <a:pt x="4599" y="967"/>
                    </a:lnTo>
                    <a:lnTo>
                      <a:pt x="4320" y="962"/>
                    </a:lnTo>
                    <a:lnTo>
                      <a:pt x="4047" y="955"/>
                    </a:lnTo>
                    <a:lnTo>
                      <a:pt x="3780" y="946"/>
                    </a:lnTo>
                    <a:lnTo>
                      <a:pt x="3519" y="939"/>
                    </a:lnTo>
                    <a:lnTo>
                      <a:pt x="3263" y="929"/>
                    </a:lnTo>
                    <a:lnTo>
                      <a:pt x="3015" y="918"/>
                    </a:lnTo>
                    <a:lnTo>
                      <a:pt x="2773" y="906"/>
                    </a:lnTo>
                    <a:lnTo>
                      <a:pt x="2539" y="893"/>
                    </a:lnTo>
                    <a:lnTo>
                      <a:pt x="2314" y="879"/>
                    </a:lnTo>
                    <a:lnTo>
                      <a:pt x="2097" y="865"/>
                    </a:lnTo>
                    <a:lnTo>
                      <a:pt x="1887" y="849"/>
                    </a:lnTo>
                    <a:lnTo>
                      <a:pt x="1688" y="833"/>
                    </a:lnTo>
                    <a:lnTo>
                      <a:pt x="1496" y="818"/>
                    </a:lnTo>
                    <a:lnTo>
                      <a:pt x="1316" y="798"/>
                    </a:lnTo>
                    <a:lnTo>
                      <a:pt x="1145" y="781"/>
                    </a:lnTo>
                    <a:lnTo>
                      <a:pt x="985" y="761"/>
                    </a:lnTo>
                    <a:lnTo>
                      <a:pt x="833" y="742"/>
                    </a:lnTo>
                    <a:lnTo>
                      <a:pt x="696" y="721"/>
                    </a:lnTo>
                    <a:lnTo>
                      <a:pt x="569" y="699"/>
                    </a:lnTo>
                    <a:lnTo>
                      <a:pt x="453" y="678"/>
                    </a:lnTo>
                    <a:lnTo>
                      <a:pt x="351" y="655"/>
                    </a:lnTo>
                    <a:lnTo>
                      <a:pt x="259" y="634"/>
                    </a:lnTo>
                    <a:lnTo>
                      <a:pt x="181" y="610"/>
                    </a:lnTo>
                    <a:lnTo>
                      <a:pt x="148" y="599"/>
                    </a:lnTo>
                    <a:lnTo>
                      <a:pt x="118" y="587"/>
                    </a:lnTo>
                    <a:lnTo>
                      <a:pt x="90" y="574"/>
                    </a:lnTo>
                    <a:lnTo>
                      <a:pt x="67" y="562"/>
                    </a:lnTo>
                    <a:lnTo>
                      <a:pt x="48" y="551"/>
                    </a:lnTo>
                    <a:lnTo>
                      <a:pt x="30" y="539"/>
                    </a:lnTo>
                    <a:lnTo>
                      <a:pt x="18" y="527"/>
                    </a:lnTo>
                    <a:lnTo>
                      <a:pt x="9" y="514"/>
                    </a:lnTo>
                    <a:lnTo>
                      <a:pt x="2" y="500"/>
                    </a:lnTo>
                    <a:lnTo>
                      <a:pt x="0" y="488"/>
                    </a:lnTo>
                    <a:lnTo>
                      <a:pt x="0" y="488"/>
                    </a:lnTo>
                    <a:lnTo>
                      <a:pt x="2" y="476"/>
                    </a:lnTo>
                    <a:lnTo>
                      <a:pt x="9" y="463"/>
                    </a:lnTo>
                    <a:lnTo>
                      <a:pt x="18" y="451"/>
                    </a:lnTo>
                    <a:lnTo>
                      <a:pt x="30" y="439"/>
                    </a:lnTo>
                    <a:lnTo>
                      <a:pt x="48" y="426"/>
                    </a:lnTo>
                    <a:lnTo>
                      <a:pt x="67" y="414"/>
                    </a:lnTo>
                    <a:lnTo>
                      <a:pt x="90" y="402"/>
                    </a:lnTo>
                    <a:lnTo>
                      <a:pt x="118" y="389"/>
                    </a:lnTo>
                    <a:lnTo>
                      <a:pt x="148" y="379"/>
                    </a:lnTo>
                    <a:lnTo>
                      <a:pt x="181" y="366"/>
                    </a:lnTo>
                    <a:lnTo>
                      <a:pt x="259" y="344"/>
                    </a:lnTo>
                    <a:lnTo>
                      <a:pt x="351" y="321"/>
                    </a:lnTo>
                    <a:lnTo>
                      <a:pt x="453" y="298"/>
                    </a:lnTo>
                    <a:lnTo>
                      <a:pt x="569" y="277"/>
                    </a:lnTo>
                    <a:lnTo>
                      <a:pt x="696" y="255"/>
                    </a:lnTo>
                    <a:lnTo>
                      <a:pt x="833" y="236"/>
                    </a:lnTo>
                    <a:lnTo>
                      <a:pt x="985" y="215"/>
                    </a:lnTo>
                    <a:lnTo>
                      <a:pt x="1145" y="197"/>
                    </a:lnTo>
                    <a:lnTo>
                      <a:pt x="1316" y="178"/>
                    </a:lnTo>
                    <a:lnTo>
                      <a:pt x="1496" y="160"/>
                    </a:lnTo>
                    <a:lnTo>
                      <a:pt x="1688" y="143"/>
                    </a:lnTo>
                    <a:lnTo>
                      <a:pt x="1887" y="127"/>
                    </a:lnTo>
                    <a:lnTo>
                      <a:pt x="2097" y="113"/>
                    </a:lnTo>
                    <a:lnTo>
                      <a:pt x="2314" y="97"/>
                    </a:lnTo>
                    <a:lnTo>
                      <a:pt x="2539" y="85"/>
                    </a:lnTo>
                    <a:lnTo>
                      <a:pt x="2773" y="70"/>
                    </a:lnTo>
                    <a:lnTo>
                      <a:pt x="3015" y="60"/>
                    </a:lnTo>
                    <a:lnTo>
                      <a:pt x="3263" y="49"/>
                    </a:lnTo>
                    <a:lnTo>
                      <a:pt x="3519" y="39"/>
                    </a:lnTo>
                    <a:lnTo>
                      <a:pt x="3780" y="30"/>
                    </a:lnTo>
                    <a:lnTo>
                      <a:pt x="4047" y="23"/>
                    </a:lnTo>
                    <a:lnTo>
                      <a:pt x="4320" y="16"/>
                    </a:lnTo>
                    <a:lnTo>
                      <a:pt x="4599" y="11"/>
                    </a:lnTo>
                    <a:lnTo>
                      <a:pt x="4883" y="5"/>
                    </a:lnTo>
                    <a:lnTo>
                      <a:pt x="5171" y="4"/>
                    </a:lnTo>
                    <a:lnTo>
                      <a:pt x="5464" y="2"/>
                    </a:lnTo>
                    <a:lnTo>
                      <a:pt x="5760" y="0"/>
                    </a:lnTo>
                    <a:lnTo>
                      <a:pt x="5760" y="0"/>
                    </a:lnTo>
                    <a:lnTo>
                      <a:pt x="6056" y="2"/>
                    </a:lnTo>
                    <a:lnTo>
                      <a:pt x="6349" y="4"/>
                    </a:lnTo>
                    <a:lnTo>
                      <a:pt x="6637" y="5"/>
                    </a:lnTo>
                    <a:lnTo>
                      <a:pt x="6921" y="11"/>
                    </a:lnTo>
                    <a:lnTo>
                      <a:pt x="7200" y="16"/>
                    </a:lnTo>
                    <a:lnTo>
                      <a:pt x="7473" y="23"/>
                    </a:lnTo>
                    <a:lnTo>
                      <a:pt x="7740" y="30"/>
                    </a:lnTo>
                    <a:lnTo>
                      <a:pt x="8001" y="39"/>
                    </a:lnTo>
                    <a:lnTo>
                      <a:pt x="8257" y="49"/>
                    </a:lnTo>
                    <a:lnTo>
                      <a:pt x="8505" y="60"/>
                    </a:lnTo>
                    <a:lnTo>
                      <a:pt x="8747" y="70"/>
                    </a:lnTo>
                    <a:lnTo>
                      <a:pt x="8979" y="85"/>
                    </a:lnTo>
                    <a:lnTo>
                      <a:pt x="9206" y="97"/>
                    </a:lnTo>
                    <a:lnTo>
                      <a:pt x="9423" y="113"/>
                    </a:lnTo>
                    <a:lnTo>
                      <a:pt x="9633" y="127"/>
                    </a:lnTo>
                    <a:lnTo>
                      <a:pt x="9832" y="143"/>
                    </a:lnTo>
                    <a:lnTo>
                      <a:pt x="10022" y="160"/>
                    </a:lnTo>
                    <a:lnTo>
                      <a:pt x="10204" y="178"/>
                    </a:lnTo>
                    <a:lnTo>
                      <a:pt x="10375" y="197"/>
                    </a:lnTo>
                    <a:lnTo>
                      <a:pt x="10535" y="215"/>
                    </a:lnTo>
                    <a:lnTo>
                      <a:pt x="10685" y="236"/>
                    </a:lnTo>
                    <a:lnTo>
                      <a:pt x="10824" y="255"/>
                    </a:lnTo>
                    <a:lnTo>
                      <a:pt x="10951" y="277"/>
                    </a:lnTo>
                    <a:lnTo>
                      <a:pt x="11067" y="298"/>
                    </a:lnTo>
                    <a:lnTo>
                      <a:pt x="11169" y="321"/>
                    </a:lnTo>
                    <a:lnTo>
                      <a:pt x="11261" y="344"/>
                    </a:lnTo>
                    <a:lnTo>
                      <a:pt x="11339" y="366"/>
                    </a:lnTo>
                    <a:lnTo>
                      <a:pt x="11372" y="379"/>
                    </a:lnTo>
                    <a:lnTo>
                      <a:pt x="11402" y="389"/>
                    </a:lnTo>
                    <a:lnTo>
                      <a:pt x="11430" y="402"/>
                    </a:lnTo>
                    <a:lnTo>
                      <a:pt x="11453" y="414"/>
                    </a:lnTo>
                    <a:lnTo>
                      <a:pt x="11472" y="426"/>
                    </a:lnTo>
                    <a:lnTo>
                      <a:pt x="11490" y="439"/>
                    </a:lnTo>
                    <a:lnTo>
                      <a:pt x="11502" y="451"/>
                    </a:lnTo>
                    <a:lnTo>
                      <a:pt x="11511" y="463"/>
                    </a:lnTo>
                    <a:lnTo>
                      <a:pt x="11518" y="476"/>
                    </a:lnTo>
                    <a:lnTo>
                      <a:pt x="11520" y="488"/>
                    </a:lnTo>
                    <a:lnTo>
                      <a:pt x="11520" y="488"/>
                    </a:lnTo>
                    <a:close/>
                  </a:path>
                </a:pathLst>
              </a:custGeom>
              <a:gradFill flip="none" rotWithShape="1">
                <a:gsLst>
                  <a:gs pos="0">
                    <a:srgbClr val="C1C1C1"/>
                  </a:gs>
                  <a:gs pos="28000">
                    <a:srgbClr val="FFFFFF"/>
                  </a:gs>
                  <a:gs pos="100000">
                    <a:srgbClr val="C5C5C5"/>
                  </a:gs>
                  <a:gs pos="79000">
                    <a:srgbClr val="FFFFFF"/>
                  </a:gs>
                </a:gsLst>
                <a:lin ang="10200000" scaled="0"/>
                <a:tileRect/>
              </a:gradFill>
              <a:ln w="9525">
                <a:no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18" name="Freeform 7">
                <a:extLst>
                  <a:ext uri="{FF2B5EF4-FFF2-40B4-BE49-F238E27FC236}">
                    <a16:creationId xmlns="" xmlns:a16="http://schemas.microsoft.com/office/drawing/2014/main" id="{B397CF53-4F31-8647-A91F-7969B9999F3B}"/>
                  </a:ext>
                </a:extLst>
              </p:cNvPr>
              <p:cNvSpPr>
                <a:spLocks/>
              </p:cNvSpPr>
              <p:nvPr/>
            </p:nvSpPr>
            <p:spPr bwMode="auto">
              <a:xfrm>
                <a:off x="125664" y="3258939"/>
                <a:ext cx="3200400" cy="345598"/>
              </a:xfrm>
              <a:custGeom>
                <a:avLst/>
                <a:gdLst/>
                <a:ahLst/>
                <a:cxnLst>
                  <a:cxn ang="0">
                    <a:pos x="2" y="768"/>
                  </a:cxn>
                  <a:cxn ang="0">
                    <a:pos x="30" y="807"/>
                  </a:cxn>
                  <a:cxn ang="0">
                    <a:pos x="90" y="842"/>
                  </a:cxn>
                  <a:cxn ang="0">
                    <a:pos x="181" y="879"/>
                  </a:cxn>
                  <a:cxn ang="0">
                    <a:pos x="453" y="946"/>
                  </a:cxn>
                  <a:cxn ang="0">
                    <a:pos x="833" y="1010"/>
                  </a:cxn>
                  <a:cxn ang="0">
                    <a:pos x="1316" y="1068"/>
                  </a:cxn>
                  <a:cxn ang="0">
                    <a:pos x="1887" y="1117"/>
                  </a:cxn>
                  <a:cxn ang="0">
                    <a:pos x="2539" y="1161"/>
                  </a:cxn>
                  <a:cxn ang="0">
                    <a:pos x="3263" y="1196"/>
                  </a:cxn>
                  <a:cxn ang="0">
                    <a:pos x="4047" y="1223"/>
                  </a:cxn>
                  <a:cxn ang="0">
                    <a:pos x="4883" y="1239"/>
                  </a:cxn>
                  <a:cxn ang="0">
                    <a:pos x="5760" y="1244"/>
                  </a:cxn>
                  <a:cxn ang="0">
                    <a:pos x="6349" y="1242"/>
                  </a:cxn>
                  <a:cxn ang="0">
                    <a:pos x="7200" y="1230"/>
                  </a:cxn>
                  <a:cxn ang="0">
                    <a:pos x="8001" y="1207"/>
                  </a:cxn>
                  <a:cxn ang="0">
                    <a:pos x="8747" y="1174"/>
                  </a:cxn>
                  <a:cxn ang="0">
                    <a:pos x="9423" y="1133"/>
                  </a:cxn>
                  <a:cxn ang="0">
                    <a:pos x="10022" y="1085"/>
                  </a:cxn>
                  <a:cxn ang="0">
                    <a:pos x="10535" y="1029"/>
                  </a:cxn>
                  <a:cxn ang="0">
                    <a:pos x="10951" y="967"/>
                  </a:cxn>
                  <a:cxn ang="0">
                    <a:pos x="11261" y="902"/>
                  </a:cxn>
                  <a:cxn ang="0">
                    <a:pos x="11402" y="855"/>
                  </a:cxn>
                  <a:cxn ang="0">
                    <a:pos x="11472" y="819"/>
                  </a:cxn>
                  <a:cxn ang="0">
                    <a:pos x="11511" y="782"/>
                  </a:cxn>
                  <a:cxn ang="0">
                    <a:pos x="11520" y="0"/>
                  </a:cxn>
                  <a:cxn ang="0">
                    <a:pos x="11511" y="26"/>
                  </a:cxn>
                  <a:cxn ang="0">
                    <a:pos x="11472" y="63"/>
                  </a:cxn>
                  <a:cxn ang="0">
                    <a:pos x="11402" y="99"/>
                  </a:cxn>
                  <a:cxn ang="0">
                    <a:pos x="11261" y="146"/>
                  </a:cxn>
                  <a:cxn ang="0">
                    <a:pos x="10951" y="211"/>
                  </a:cxn>
                  <a:cxn ang="0">
                    <a:pos x="10535" y="273"/>
                  </a:cxn>
                  <a:cxn ang="0">
                    <a:pos x="10022" y="330"/>
                  </a:cxn>
                  <a:cxn ang="0">
                    <a:pos x="9423" y="377"/>
                  </a:cxn>
                  <a:cxn ang="0">
                    <a:pos x="8747" y="418"/>
                  </a:cxn>
                  <a:cxn ang="0">
                    <a:pos x="8001" y="451"/>
                  </a:cxn>
                  <a:cxn ang="0">
                    <a:pos x="7200" y="474"/>
                  </a:cxn>
                  <a:cxn ang="0">
                    <a:pos x="6349" y="486"/>
                  </a:cxn>
                  <a:cxn ang="0">
                    <a:pos x="5760" y="488"/>
                  </a:cxn>
                  <a:cxn ang="0">
                    <a:pos x="4883" y="483"/>
                  </a:cxn>
                  <a:cxn ang="0">
                    <a:pos x="4047" y="467"/>
                  </a:cxn>
                  <a:cxn ang="0">
                    <a:pos x="3263" y="441"/>
                  </a:cxn>
                  <a:cxn ang="0">
                    <a:pos x="2539" y="405"/>
                  </a:cxn>
                  <a:cxn ang="0">
                    <a:pos x="1887" y="361"/>
                  </a:cxn>
                  <a:cxn ang="0">
                    <a:pos x="1316" y="310"/>
                  </a:cxn>
                  <a:cxn ang="0">
                    <a:pos x="833" y="254"/>
                  </a:cxn>
                  <a:cxn ang="0">
                    <a:pos x="453" y="190"/>
                  </a:cxn>
                  <a:cxn ang="0">
                    <a:pos x="181" y="122"/>
                  </a:cxn>
                  <a:cxn ang="0">
                    <a:pos x="90" y="86"/>
                  </a:cxn>
                  <a:cxn ang="0">
                    <a:pos x="30" y="51"/>
                  </a:cxn>
                  <a:cxn ang="0">
                    <a:pos x="2" y="12"/>
                  </a:cxn>
                </a:cxnLst>
                <a:rect l="0" t="0" r="r" b="b"/>
                <a:pathLst>
                  <a:path w="11520" h="1244">
                    <a:moveTo>
                      <a:pt x="0" y="756"/>
                    </a:moveTo>
                    <a:lnTo>
                      <a:pt x="0" y="756"/>
                    </a:lnTo>
                    <a:lnTo>
                      <a:pt x="2" y="768"/>
                    </a:lnTo>
                    <a:lnTo>
                      <a:pt x="9" y="782"/>
                    </a:lnTo>
                    <a:lnTo>
                      <a:pt x="18" y="795"/>
                    </a:lnTo>
                    <a:lnTo>
                      <a:pt x="30" y="807"/>
                    </a:lnTo>
                    <a:lnTo>
                      <a:pt x="48" y="819"/>
                    </a:lnTo>
                    <a:lnTo>
                      <a:pt x="67" y="832"/>
                    </a:lnTo>
                    <a:lnTo>
                      <a:pt x="90" y="842"/>
                    </a:lnTo>
                    <a:lnTo>
                      <a:pt x="118" y="855"/>
                    </a:lnTo>
                    <a:lnTo>
                      <a:pt x="148" y="867"/>
                    </a:lnTo>
                    <a:lnTo>
                      <a:pt x="181" y="879"/>
                    </a:lnTo>
                    <a:lnTo>
                      <a:pt x="259" y="902"/>
                    </a:lnTo>
                    <a:lnTo>
                      <a:pt x="351" y="925"/>
                    </a:lnTo>
                    <a:lnTo>
                      <a:pt x="453" y="946"/>
                    </a:lnTo>
                    <a:lnTo>
                      <a:pt x="569" y="967"/>
                    </a:lnTo>
                    <a:lnTo>
                      <a:pt x="696" y="989"/>
                    </a:lnTo>
                    <a:lnTo>
                      <a:pt x="833" y="1010"/>
                    </a:lnTo>
                    <a:lnTo>
                      <a:pt x="985" y="1029"/>
                    </a:lnTo>
                    <a:lnTo>
                      <a:pt x="1145" y="1048"/>
                    </a:lnTo>
                    <a:lnTo>
                      <a:pt x="1316" y="1068"/>
                    </a:lnTo>
                    <a:lnTo>
                      <a:pt x="1496" y="1085"/>
                    </a:lnTo>
                    <a:lnTo>
                      <a:pt x="1688" y="1101"/>
                    </a:lnTo>
                    <a:lnTo>
                      <a:pt x="1887" y="1117"/>
                    </a:lnTo>
                    <a:lnTo>
                      <a:pt x="2097" y="1133"/>
                    </a:lnTo>
                    <a:lnTo>
                      <a:pt x="2314" y="1147"/>
                    </a:lnTo>
                    <a:lnTo>
                      <a:pt x="2539" y="1161"/>
                    </a:lnTo>
                    <a:lnTo>
                      <a:pt x="2773" y="1174"/>
                    </a:lnTo>
                    <a:lnTo>
                      <a:pt x="3015" y="1186"/>
                    </a:lnTo>
                    <a:lnTo>
                      <a:pt x="3263" y="1196"/>
                    </a:lnTo>
                    <a:lnTo>
                      <a:pt x="3519" y="1207"/>
                    </a:lnTo>
                    <a:lnTo>
                      <a:pt x="3780" y="1216"/>
                    </a:lnTo>
                    <a:lnTo>
                      <a:pt x="4047" y="1223"/>
                    </a:lnTo>
                    <a:lnTo>
                      <a:pt x="4320" y="1230"/>
                    </a:lnTo>
                    <a:lnTo>
                      <a:pt x="4599" y="1235"/>
                    </a:lnTo>
                    <a:lnTo>
                      <a:pt x="4883" y="1239"/>
                    </a:lnTo>
                    <a:lnTo>
                      <a:pt x="5171" y="1242"/>
                    </a:lnTo>
                    <a:lnTo>
                      <a:pt x="5464" y="1244"/>
                    </a:lnTo>
                    <a:lnTo>
                      <a:pt x="5760" y="1244"/>
                    </a:lnTo>
                    <a:lnTo>
                      <a:pt x="5760" y="1244"/>
                    </a:lnTo>
                    <a:lnTo>
                      <a:pt x="6056" y="1244"/>
                    </a:lnTo>
                    <a:lnTo>
                      <a:pt x="6349" y="1242"/>
                    </a:lnTo>
                    <a:lnTo>
                      <a:pt x="6637" y="1239"/>
                    </a:lnTo>
                    <a:lnTo>
                      <a:pt x="6921" y="1235"/>
                    </a:lnTo>
                    <a:lnTo>
                      <a:pt x="7200" y="1230"/>
                    </a:lnTo>
                    <a:lnTo>
                      <a:pt x="7473" y="1223"/>
                    </a:lnTo>
                    <a:lnTo>
                      <a:pt x="7740" y="1216"/>
                    </a:lnTo>
                    <a:lnTo>
                      <a:pt x="8001" y="1207"/>
                    </a:lnTo>
                    <a:lnTo>
                      <a:pt x="8257" y="1196"/>
                    </a:lnTo>
                    <a:lnTo>
                      <a:pt x="8505" y="1186"/>
                    </a:lnTo>
                    <a:lnTo>
                      <a:pt x="8747" y="1174"/>
                    </a:lnTo>
                    <a:lnTo>
                      <a:pt x="8979" y="1161"/>
                    </a:lnTo>
                    <a:lnTo>
                      <a:pt x="9206" y="1147"/>
                    </a:lnTo>
                    <a:lnTo>
                      <a:pt x="9423" y="1133"/>
                    </a:lnTo>
                    <a:lnTo>
                      <a:pt x="9633" y="1117"/>
                    </a:lnTo>
                    <a:lnTo>
                      <a:pt x="9832" y="1101"/>
                    </a:lnTo>
                    <a:lnTo>
                      <a:pt x="10022" y="1085"/>
                    </a:lnTo>
                    <a:lnTo>
                      <a:pt x="10204" y="1068"/>
                    </a:lnTo>
                    <a:lnTo>
                      <a:pt x="10375" y="1048"/>
                    </a:lnTo>
                    <a:lnTo>
                      <a:pt x="10535" y="1029"/>
                    </a:lnTo>
                    <a:lnTo>
                      <a:pt x="10685" y="1010"/>
                    </a:lnTo>
                    <a:lnTo>
                      <a:pt x="10824" y="989"/>
                    </a:lnTo>
                    <a:lnTo>
                      <a:pt x="10951" y="967"/>
                    </a:lnTo>
                    <a:lnTo>
                      <a:pt x="11067" y="946"/>
                    </a:lnTo>
                    <a:lnTo>
                      <a:pt x="11169" y="925"/>
                    </a:lnTo>
                    <a:lnTo>
                      <a:pt x="11261" y="902"/>
                    </a:lnTo>
                    <a:lnTo>
                      <a:pt x="11339" y="879"/>
                    </a:lnTo>
                    <a:lnTo>
                      <a:pt x="11372" y="867"/>
                    </a:lnTo>
                    <a:lnTo>
                      <a:pt x="11402" y="855"/>
                    </a:lnTo>
                    <a:lnTo>
                      <a:pt x="11430" y="842"/>
                    </a:lnTo>
                    <a:lnTo>
                      <a:pt x="11453" y="832"/>
                    </a:lnTo>
                    <a:lnTo>
                      <a:pt x="11472" y="819"/>
                    </a:lnTo>
                    <a:lnTo>
                      <a:pt x="11490" y="807"/>
                    </a:lnTo>
                    <a:lnTo>
                      <a:pt x="11502" y="795"/>
                    </a:lnTo>
                    <a:lnTo>
                      <a:pt x="11511" y="782"/>
                    </a:lnTo>
                    <a:lnTo>
                      <a:pt x="11518" y="768"/>
                    </a:lnTo>
                    <a:lnTo>
                      <a:pt x="11520" y="756"/>
                    </a:lnTo>
                    <a:lnTo>
                      <a:pt x="11520" y="0"/>
                    </a:lnTo>
                    <a:lnTo>
                      <a:pt x="11520" y="0"/>
                    </a:lnTo>
                    <a:lnTo>
                      <a:pt x="11518" y="12"/>
                    </a:lnTo>
                    <a:lnTo>
                      <a:pt x="11511" y="26"/>
                    </a:lnTo>
                    <a:lnTo>
                      <a:pt x="11502" y="39"/>
                    </a:lnTo>
                    <a:lnTo>
                      <a:pt x="11490" y="51"/>
                    </a:lnTo>
                    <a:lnTo>
                      <a:pt x="11472" y="63"/>
                    </a:lnTo>
                    <a:lnTo>
                      <a:pt x="11453" y="74"/>
                    </a:lnTo>
                    <a:lnTo>
                      <a:pt x="11430" y="86"/>
                    </a:lnTo>
                    <a:lnTo>
                      <a:pt x="11402" y="99"/>
                    </a:lnTo>
                    <a:lnTo>
                      <a:pt x="11372" y="111"/>
                    </a:lnTo>
                    <a:lnTo>
                      <a:pt x="11339" y="122"/>
                    </a:lnTo>
                    <a:lnTo>
                      <a:pt x="11261" y="146"/>
                    </a:lnTo>
                    <a:lnTo>
                      <a:pt x="11169" y="167"/>
                    </a:lnTo>
                    <a:lnTo>
                      <a:pt x="11067" y="190"/>
                    </a:lnTo>
                    <a:lnTo>
                      <a:pt x="10951" y="211"/>
                    </a:lnTo>
                    <a:lnTo>
                      <a:pt x="10824" y="233"/>
                    </a:lnTo>
                    <a:lnTo>
                      <a:pt x="10685" y="254"/>
                    </a:lnTo>
                    <a:lnTo>
                      <a:pt x="10535" y="273"/>
                    </a:lnTo>
                    <a:lnTo>
                      <a:pt x="10375" y="293"/>
                    </a:lnTo>
                    <a:lnTo>
                      <a:pt x="10204" y="310"/>
                    </a:lnTo>
                    <a:lnTo>
                      <a:pt x="10022" y="330"/>
                    </a:lnTo>
                    <a:lnTo>
                      <a:pt x="9832" y="345"/>
                    </a:lnTo>
                    <a:lnTo>
                      <a:pt x="9633" y="361"/>
                    </a:lnTo>
                    <a:lnTo>
                      <a:pt x="9423" y="377"/>
                    </a:lnTo>
                    <a:lnTo>
                      <a:pt x="9206" y="391"/>
                    </a:lnTo>
                    <a:lnTo>
                      <a:pt x="8979" y="405"/>
                    </a:lnTo>
                    <a:lnTo>
                      <a:pt x="8747" y="418"/>
                    </a:lnTo>
                    <a:lnTo>
                      <a:pt x="8505" y="430"/>
                    </a:lnTo>
                    <a:lnTo>
                      <a:pt x="8257" y="441"/>
                    </a:lnTo>
                    <a:lnTo>
                      <a:pt x="8001" y="451"/>
                    </a:lnTo>
                    <a:lnTo>
                      <a:pt x="7740" y="458"/>
                    </a:lnTo>
                    <a:lnTo>
                      <a:pt x="7473" y="467"/>
                    </a:lnTo>
                    <a:lnTo>
                      <a:pt x="7200" y="474"/>
                    </a:lnTo>
                    <a:lnTo>
                      <a:pt x="6921" y="479"/>
                    </a:lnTo>
                    <a:lnTo>
                      <a:pt x="6637" y="483"/>
                    </a:lnTo>
                    <a:lnTo>
                      <a:pt x="6349" y="486"/>
                    </a:lnTo>
                    <a:lnTo>
                      <a:pt x="6056" y="488"/>
                    </a:lnTo>
                    <a:lnTo>
                      <a:pt x="5760" y="488"/>
                    </a:lnTo>
                    <a:lnTo>
                      <a:pt x="5760" y="488"/>
                    </a:lnTo>
                    <a:lnTo>
                      <a:pt x="5464" y="488"/>
                    </a:lnTo>
                    <a:lnTo>
                      <a:pt x="5171" y="486"/>
                    </a:lnTo>
                    <a:lnTo>
                      <a:pt x="4883" y="483"/>
                    </a:lnTo>
                    <a:lnTo>
                      <a:pt x="4599" y="479"/>
                    </a:lnTo>
                    <a:lnTo>
                      <a:pt x="4320" y="474"/>
                    </a:lnTo>
                    <a:lnTo>
                      <a:pt x="4047" y="467"/>
                    </a:lnTo>
                    <a:lnTo>
                      <a:pt x="3780" y="458"/>
                    </a:lnTo>
                    <a:lnTo>
                      <a:pt x="3519" y="451"/>
                    </a:lnTo>
                    <a:lnTo>
                      <a:pt x="3263" y="441"/>
                    </a:lnTo>
                    <a:lnTo>
                      <a:pt x="3015" y="430"/>
                    </a:lnTo>
                    <a:lnTo>
                      <a:pt x="2773" y="418"/>
                    </a:lnTo>
                    <a:lnTo>
                      <a:pt x="2539" y="405"/>
                    </a:lnTo>
                    <a:lnTo>
                      <a:pt x="2314" y="391"/>
                    </a:lnTo>
                    <a:lnTo>
                      <a:pt x="2097" y="377"/>
                    </a:lnTo>
                    <a:lnTo>
                      <a:pt x="1887" y="361"/>
                    </a:lnTo>
                    <a:lnTo>
                      <a:pt x="1688" y="345"/>
                    </a:lnTo>
                    <a:lnTo>
                      <a:pt x="1496" y="330"/>
                    </a:lnTo>
                    <a:lnTo>
                      <a:pt x="1316" y="310"/>
                    </a:lnTo>
                    <a:lnTo>
                      <a:pt x="1145" y="293"/>
                    </a:lnTo>
                    <a:lnTo>
                      <a:pt x="985" y="273"/>
                    </a:lnTo>
                    <a:lnTo>
                      <a:pt x="833" y="254"/>
                    </a:lnTo>
                    <a:lnTo>
                      <a:pt x="696" y="233"/>
                    </a:lnTo>
                    <a:lnTo>
                      <a:pt x="569" y="211"/>
                    </a:lnTo>
                    <a:lnTo>
                      <a:pt x="453" y="190"/>
                    </a:lnTo>
                    <a:lnTo>
                      <a:pt x="351" y="167"/>
                    </a:lnTo>
                    <a:lnTo>
                      <a:pt x="259" y="146"/>
                    </a:lnTo>
                    <a:lnTo>
                      <a:pt x="181" y="122"/>
                    </a:lnTo>
                    <a:lnTo>
                      <a:pt x="148" y="111"/>
                    </a:lnTo>
                    <a:lnTo>
                      <a:pt x="118" y="99"/>
                    </a:lnTo>
                    <a:lnTo>
                      <a:pt x="90" y="86"/>
                    </a:lnTo>
                    <a:lnTo>
                      <a:pt x="67" y="74"/>
                    </a:lnTo>
                    <a:lnTo>
                      <a:pt x="48" y="63"/>
                    </a:lnTo>
                    <a:lnTo>
                      <a:pt x="30" y="51"/>
                    </a:lnTo>
                    <a:lnTo>
                      <a:pt x="18" y="39"/>
                    </a:lnTo>
                    <a:lnTo>
                      <a:pt x="9" y="26"/>
                    </a:lnTo>
                    <a:lnTo>
                      <a:pt x="2" y="12"/>
                    </a:lnTo>
                    <a:lnTo>
                      <a:pt x="0" y="0"/>
                    </a:lnTo>
                    <a:lnTo>
                      <a:pt x="0" y="756"/>
                    </a:lnTo>
                    <a:close/>
                  </a:path>
                </a:pathLst>
              </a:custGeom>
              <a:gradFill flip="none" rotWithShape="1">
                <a:gsLst>
                  <a:gs pos="0">
                    <a:srgbClr val="343434"/>
                  </a:gs>
                  <a:gs pos="59000">
                    <a:srgbClr val="E4E4E4"/>
                  </a:gs>
                  <a:gs pos="100000">
                    <a:srgbClr val="898989"/>
                  </a:gs>
                </a:gsLst>
                <a:lin ang="10200000" scaled="0"/>
                <a:tileRect/>
              </a:gradFill>
              <a:ln w="9525">
                <a:no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19" name="Freeform 6">
                <a:extLst>
                  <a:ext uri="{FF2B5EF4-FFF2-40B4-BE49-F238E27FC236}">
                    <a16:creationId xmlns="" xmlns:a16="http://schemas.microsoft.com/office/drawing/2014/main" id="{05B128EB-88B0-C349-BCA1-4C148C705E4C}"/>
                  </a:ext>
                </a:extLst>
              </p:cNvPr>
              <p:cNvSpPr>
                <a:spLocks/>
              </p:cNvSpPr>
              <p:nvPr/>
            </p:nvSpPr>
            <p:spPr bwMode="auto">
              <a:xfrm>
                <a:off x="141777" y="3129756"/>
                <a:ext cx="3168173" cy="250587"/>
              </a:xfrm>
              <a:custGeom>
                <a:avLst/>
                <a:gdLst/>
                <a:ahLst/>
                <a:cxnLst>
                  <a:cxn ang="0">
                    <a:pos x="11402" y="464"/>
                  </a:cxn>
                  <a:cxn ang="0">
                    <a:pos x="11374" y="497"/>
                  </a:cxn>
                  <a:cxn ang="0">
                    <a:pos x="11314" y="531"/>
                  </a:cxn>
                  <a:cxn ang="0">
                    <a:pos x="11224" y="564"/>
                  </a:cxn>
                  <a:cxn ang="0">
                    <a:pos x="10956" y="628"/>
                  </a:cxn>
                  <a:cxn ang="0">
                    <a:pos x="10577" y="686"/>
                  </a:cxn>
                  <a:cxn ang="0">
                    <a:pos x="10102" y="739"/>
                  </a:cxn>
                  <a:cxn ang="0">
                    <a:pos x="9536" y="786"/>
                  </a:cxn>
                  <a:cxn ang="0">
                    <a:pos x="8889" y="825"/>
                  </a:cxn>
                  <a:cxn ang="0">
                    <a:pos x="8174" y="858"/>
                  </a:cxn>
                  <a:cxn ang="0">
                    <a:pos x="7397" y="883"/>
                  </a:cxn>
                  <a:cxn ang="0">
                    <a:pos x="6571" y="897"/>
                  </a:cxn>
                  <a:cxn ang="0">
                    <a:pos x="5702" y="903"/>
                  </a:cxn>
                  <a:cxn ang="0">
                    <a:pos x="5119" y="901"/>
                  </a:cxn>
                  <a:cxn ang="0">
                    <a:pos x="4277" y="888"/>
                  </a:cxn>
                  <a:cxn ang="0">
                    <a:pos x="3482" y="867"/>
                  </a:cxn>
                  <a:cxn ang="0">
                    <a:pos x="2745" y="837"/>
                  </a:cxn>
                  <a:cxn ang="0">
                    <a:pos x="2076" y="800"/>
                  </a:cxn>
                  <a:cxn ang="0">
                    <a:pos x="1482" y="754"/>
                  </a:cxn>
                  <a:cxn ang="0">
                    <a:pos x="975" y="703"/>
                  </a:cxn>
                  <a:cxn ang="0">
                    <a:pos x="562" y="647"/>
                  </a:cxn>
                  <a:cxn ang="0">
                    <a:pos x="256" y="585"/>
                  </a:cxn>
                  <a:cxn ang="0">
                    <a:pos x="116" y="543"/>
                  </a:cxn>
                  <a:cxn ang="0">
                    <a:pos x="46" y="510"/>
                  </a:cxn>
                  <a:cxn ang="0">
                    <a:pos x="7" y="474"/>
                  </a:cxn>
                  <a:cxn ang="0">
                    <a:pos x="0" y="451"/>
                  </a:cxn>
                  <a:cxn ang="0">
                    <a:pos x="16" y="416"/>
                  </a:cxn>
                  <a:cxn ang="0">
                    <a:pos x="65" y="383"/>
                  </a:cxn>
                  <a:cxn ang="0">
                    <a:pos x="146" y="349"/>
                  </a:cxn>
                  <a:cxn ang="0">
                    <a:pos x="345" y="296"/>
                  </a:cxn>
                  <a:cxn ang="0">
                    <a:pos x="689" y="236"/>
                  </a:cxn>
                  <a:cxn ang="0">
                    <a:pos x="1133" y="182"/>
                  </a:cxn>
                  <a:cxn ang="0">
                    <a:pos x="1671" y="133"/>
                  </a:cxn>
                  <a:cxn ang="0">
                    <a:pos x="2291" y="90"/>
                  </a:cxn>
                  <a:cxn ang="0">
                    <a:pos x="2983" y="55"/>
                  </a:cxn>
                  <a:cxn ang="0">
                    <a:pos x="3741" y="27"/>
                  </a:cxn>
                  <a:cxn ang="0">
                    <a:pos x="4553" y="9"/>
                  </a:cxn>
                  <a:cxn ang="0">
                    <a:pos x="5408" y="0"/>
                  </a:cxn>
                  <a:cxn ang="0">
                    <a:pos x="5994" y="0"/>
                  </a:cxn>
                  <a:cxn ang="0">
                    <a:pos x="6851" y="9"/>
                  </a:cxn>
                  <a:cxn ang="0">
                    <a:pos x="7663" y="27"/>
                  </a:cxn>
                  <a:cxn ang="0">
                    <a:pos x="8419" y="55"/>
                  </a:cxn>
                  <a:cxn ang="0">
                    <a:pos x="9113" y="90"/>
                  </a:cxn>
                  <a:cxn ang="0">
                    <a:pos x="9733" y="133"/>
                  </a:cxn>
                  <a:cxn ang="0">
                    <a:pos x="10271" y="182"/>
                  </a:cxn>
                  <a:cxn ang="0">
                    <a:pos x="10715" y="236"/>
                  </a:cxn>
                  <a:cxn ang="0">
                    <a:pos x="11059" y="296"/>
                  </a:cxn>
                  <a:cxn ang="0">
                    <a:pos x="11258" y="349"/>
                  </a:cxn>
                  <a:cxn ang="0">
                    <a:pos x="11339" y="383"/>
                  </a:cxn>
                  <a:cxn ang="0">
                    <a:pos x="11388" y="416"/>
                  </a:cxn>
                  <a:cxn ang="0">
                    <a:pos x="11404" y="451"/>
                  </a:cxn>
                </a:cxnLst>
                <a:rect l="0" t="0" r="r" b="b"/>
                <a:pathLst>
                  <a:path w="11404" h="903">
                    <a:moveTo>
                      <a:pt x="11404" y="451"/>
                    </a:moveTo>
                    <a:lnTo>
                      <a:pt x="11404" y="451"/>
                    </a:lnTo>
                    <a:lnTo>
                      <a:pt x="11402" y="464"/>
                    </a:lnTo>
                    <a:lnTo>
                      <a:pt x="11397" y="474"/>
                    </a:lnTo>
                    <a:lnTo>
                      <a:pt x="11388" y="487"/>
                    </a:lnTo>
                    <a:lnTo>
                      <a:pt x="11374" y="497"/>
                    </a:lnTo>
                    <a:lnTo>
                      <a:pt x="11358" y="510"/>
                    </a:lnTo>
                    <a:lnTo>
                      <a:pt x="11339" y="520"/>
                    </a:lnTo>
                    <a:lnTo>
                      <a:pt x="11314" y="531"/>
                    </a:lnTo>
                    <a:lnTo>
                      <a:pt x="11288" y="543"/>
                    </a:lnTo>
                    <a:lnTo>
                      <a:pt x="11258" y="554"/>
                    </a:lnTo>
                    <a:lnTo>
                      <a:pt x="11224" y="564"/>
                    </a:lnTo>
                    <a:lnTo>
                      <a:pt x="11147" y="585"/>
                    </a:lnTo>
                    <a:lnTo>
                      <a:pt x="11059" y="606"/>
                    </a:lnTo>
                    <a:lnTo>
                      <a:pt x="10956" y="628"/>
                    </a:lnTo>
                    <a:lnTo>
                      <a:pt x="10842" y="647"/>
                    </a:lnTo>
                    <a:lnTo>
                      <a:pt x="10715" y="666"/>
                    </a:lnTo>
                    <a:lnTo>
                      <a:pt x="10577" y="686"/>
                    </a:lnTo>
                    <a:lnTo>
                      <a:pt x="10429" y="703"/>
                    </a:lnTo>
                    <a:lnTo>
                      <a:pt x="10271" y="721"/>
                    </a:lnTo>
                    <a:lnTo>
                      <a:pt x="10102" y="739"/>
                    </a:lnTo>
                    <a:lnTo>
                      <a:pt x="9922" y="754"/>
                    </a:lnTo>
                    <a:lnTo>
                      <a:pt x="9733" y="770"/>
                    </a:lnTo>
                    <a:lnTo>
                      <a:pt x="9536" y="786"/>
                    </a:lnTo>
                    <a:lnTo>
                      <a:pt x="9328" y="800"/>
                    </a:lnTo>
                    <a:lnTo>
                      <a:pt x="9113" y="813"/>
                    </a:lnTo>
                    <a:lnTo>
                      <a:pt x="8889" y="825"/>
                    </a:lnTo>
                    <a:lnTo>
                      <a:pt x="8659" y="837"/>
                    </a:lnTo>
                    <a:lnTo>
                      <a:pt x="8419" y="848"/>
                    </a:lnTo>
                    <a:lnTo>
                      <a:pt x="8174" y="858"/>
                    </a:lnTo>
                    <a:lnTo>
                      <a:pt x="7922" y="867"/>
                    </a:lnTo>
                    <a:lnTo>
                      <a:pt x="7663" y="876"/>
                    </a:lnTo>
                    <a:lnTo>
                      <a:pt x="7397" y="883"/>
                    </a:lnTo>
                    <a:lnTo>
                      <a:pt x="7127" y="888"/>
                    </a:lnTo>
                    <a:lnTo>
                      <a:pt x="6851" y="894"/>
                    </a:lnTo>
                    <a:lnTo>
                      <a:pt x="6571" y="897"/>
                    </a:lnTo>
                    <a:lnTo>
                      <a:pt x="6285" y="901"/>
                    </a:lnTo>
                    <a:lnTo>
                      <a:pt x="5994" y="903"/>
                    </a:lnTo>
                    <a:lnTo>
                      <a:pt x="5702" y="903"/>
                    </a:lnTo>
                    <a:lnTo>
                      <a:pt x="5702" y="903"/>
                    </a:lnTo>
                    <a:lnTo>
                      <a:pt x="5408" y="903"/>
                    </a:lnTo>
                    <a:lnTo>
                      <a:pt x="5119" y="901"/>
                    </a:lnTo>
                    <a:lnTo>
                      <a:pt x="4833" y="897"/>
                    </a:lnTo>
                    <a:lnTo>
                      <a:pt x="4553" y="894"/>
                    </a:lnTo>
                    <a:lnTo>
                      <a:pt x="4277" y="888"/>
                    </a:lnTo>
                    <a:lnTo>
                      <a:pt x="4007" y="883"/>
                    </a:lnTo>
                    <a:lnTo>
                      <a:pt x="3741" y="876"/>
                    </a:lnTo>
                    <a:lnTo>
                      <a:pt x="3482" y="867"/>
                    </a:lnTo>
                    <a:lnTo>
                      <a:pt x="3230" y="858"/>
                    </a:lnTo>
                    <a:lnTo>
                      <a:pt x="2983" y="848"/>
                    </a:lnTo>
                    <a:lnTo>
                      <a:pt x="2745" y="837"/>
                    </a:lnTo>
                    <a:lnTo>
                      <a:pt x="2515" y="825"/>
                    </a:lnTo>
                    <a:lnTo>
                      <a:pt x="2291" y="813"/>
                    </a:lnTo>
                    <a:lnTo>
                      <a:pt x="2076" y="800"/>
                    </a:lnTo>
                    <a:lnTo>
                      <a:pt x="1868" y="786"/>
                    </a:lnTo>
                    <a:lnTo>
                      <a:pt x="1671" y="770"/>
                    </a:lnTo>
                    <a:lnTo>
                      <a:pt x="1482" y="754"/>
                    </a:lnTo>
                    <a:lnTo>
                      <a:pt x="1302" y="739"/>
                    </a:lnTo>
                    <a:lnTo>
                      <a:pt x="1133" y="721"/>
                    </a:lnTo>
                    <a:lnTo>
                      <a:pt x="975" y="703"/>
                    </a:lnTo>
                    <a:lnTo>
                      <a:pt x="825" y="686"/>
                    </a:lnTo>
                    <a:lnTo>
                      <a:pt x="689" y="666"/>
                    </a:lnTo>
                    <a:lnTo>
                      <a:pt x="562" y="647"/>
                    </a:lnTo>
                    <a:lnTo>
                      <a:pt x="448" y="628"/>
                    </a:lnTo>
                    <a:lnTo>
                      <a:pt x="345" y="606"/>
                    </a:lnTo>
                    <a:lnTo>
                      <a:pt x="256" y="585"/>
                    </a:lnTo>
                    <a:lnTo>
                      <a:pt x="180" y="564"/>
                    </a:lnTo>
                    <a:lnTo>
                      <a:pt x="146" y="554"/>
                    </a:lnTo>
                    <a:lnTo>
                      <a:pt x="116" y="543"/>
                    </a:lnTo>
                    <a:lnTo>
                      <a:pt x="88" y="531"/>
                    </a:lnTo>
                    <a:lnTo>
                      <a:pt x="65" y="520"/>
                    </a:lnTo>
                    <a:lnTo>
                      <a:pt x="46" y="510"/>
                    </a:lnTo>
                    <a:lnTo>
                      <a:pt x="30" y="497"/>
                    </a:lnTo>
                    <a:lnTo>
                      <a:pt x="16" y="487"/>
                    </a:lnTo>
                    <a:lnTo>
                      <a:pt x="7" y="474"/>
                    </a:lnTo>
                    <a:lnTo>
                      <a:pt x="2" y="464"/>
                    </a:lnTo>
                    <a:lnTo>
                      <a:pt x="0" y="451"/>
                    </a:lnTo>
                    <a:lnTo>
                      <a:pt x="0" y="451"/>
                    </a:lnTo>
                    <a:lnTo>
                      <a:pt x="2" y="439"/>
                    </a:lnTo>
                    <a:lnTo>
                      <a:pt x="7" y="429"/>
                    </a:lnTo>
                    <a:lnTo>
                      <a:pt x="16" y="416"/>
                    </a:lnTo>
                    <a:lnTo>
                      <a:pt x="30" y="406"/>
                    </a:lnTo>
                    <a:lnTo>
                      <a:pt x="46" y="393"/>
                    </a:lnTo>
                    <a:lnTo>
                      <a:pt x="65" y="383"/>
                    </a:lnTo>
                    <a:lnTo>
                      <a:pt x="88" y="372"/>
                    </a:lnTo>
                    <a:lnTo>
                      <a:pt x="116" y="360"/>
                    </a:lnTo>
                    <a:lnTo>
                      <a:pt x="146" y="349"/>
                    </a:lnTo>
                    <a:lnTo>
                      <a:pt x="180" y="339"/>
                    </a:lnTo>
                    <a:lnTo>
                      <a:pt x="256" y="318"/>
                    </a:lnTo>
                    <a:lnTo>
                      <a:pt x="345" y="296"/>
                    </a:lnTo>
                    <a:lnTo>
                      <a:pt x="448" y="275"/>
                    </a:lnTo>
                    <a:lnTo>
                      <a:pt x="562" y="256"/>
                    </a:lnTo>
                    <a:lnTo>
                      <a:pt x="689" y="236"/>
                    </a:lnTo>
                    <a:lnTo>
                      <a:pt x="825" y="217"/>
                    </a:lnTo>
                    <a:lnTo>
                      <a:pt x="975" y="199"/>
                    </a:lnTo>
                    <a:lnTo>
                      <a:pt x="1133" y="182"/>
                    </a:lnTo>
                    <a:lnTo>
                      <a:pt x="1302" y="164"/>
                    </a:lnTo>
                    <a:lnTo>
                      <a:pt x="1482" y="148"/>
                    </a:lnTo>
                    <a:lnTo>
                      <a:pt x="1671" y="133"/>
                    </a:lnTo>
                    <a:lnTo>
                      <a:pt x="1868" y="117"/>
                    </a:lnTo>
                    <a:lnTo>
                      <a:pt x="2076" y="103"/>
                    </a:lnTo>
                    <a:lnTo>
                      <a:pt x="2291" y="90"/>
                    </a:lnTo>
                    <a:lnTo>
                      <a:pt x="2515" y="76"/>
                    </a:lnTo>
                    <a:lnTo>
                      <a:pt x="2745" y="66"/>
                    </a:lnTo>
                    <a:lnTo>
                      <a:pt x="2983" y="55"/>
                    </a:lnTo>
                    <a:lnTo>
                      <a:pt x="3230" y="44"/>
                    </a:lnTo>
                    <a:lnTo>
                      <a:pt x="3482" y="36"/>
                    </a:lnTo>
                    <a:lnTo>
                      <a:pt x="3741" y="27"/>
                    </a:lnTo>
                    <a:lnTo>
                      <a:pt x="4007" y="20"/>
                    </a:lnTo>
                    <a:lnTo>
                      <a:pt x="4277" y="14"/>
                    </a:lnTo>
                    <a:lnTo>
                      <a:pt x="4553" y="9"/>
                    </a:lnTo>
                    <a:lnTo>
                      <a:pt x="4833" y="6"/>
                    </a:lnTo>
                    <a:lnTo>
                      <a:pt x="5119" y="2"/>
                    </a:lnTo>
                    <a:lnTo>
                      <a:pt x="5408" y="0"/>
                    </a:lnTo>
                    <a:lnTo>
                      <a:pt x="5702" y="0"/>
                    </a:lnTo>
                    <a:lnTo>
                      <a:pt x="5702" y="0"/>
                    </a:lnTo>
                    <a:lnTo>
                      <a:pt x="5994" y="0"/>
                    </a:lnTo>
                    <a:lnTo>
                      <a:pt x="6285" y="2"/>
                    </a:lnTo>
                    <a:lnTo>
                      <a:pt x="6571" y="6"/>
                    </a:lnTo>
                    <a:lnTo>
                      <a:pt x="6851" y="9"/>
                    </a:lnTo>
                    <a:lnTo>
                      <a:pt x="7127" y="14"/>
                    </a:lnTo>
                    <a:lnTo>
                      <a:pt x="7397" y="20"/>
                    </a:lnTo>
                    <a:lnTo>
                      <a:pt x="7663" y="27"/>
                    </a:lnTo>
                    <a:lnTo>
                      <a:pt x="7922" y="36"/>
                    </a:lnTo>
                    <a:lnTo>
                      <a:pt x="8174" y="44"/>
                    </a:lnTo>
                    <a:lnTo>
                      <a:pt x="8419" y="55"/>
                    </a:lnTo>
                    <a:lnTo>
                      <a:pt x="8659" y="66"/>
                    </a:lnTo>
                    <a:lnTo>
                      <a:pt x="8889" y="76"/>
                    </a:lnTo>
                    <a:lnTo>
                      <a:pt x="9113" y="90"/>
                    </a:lnTo>
                    <a:lnTo>
                      <a:pt x="9328" y="103"/>
                    </a:lnTo>
                    <a:lnTo>
                      <a:pt x="9536" y="117"/>
                    </a:lnTo>
                    <a:lnTo>
                      <a:pt x="9733" y="133"/>
                    </a:lnTo>
                    <a:lnTo>
                      <a:pt x="9922" y="148"/>
                    </a:lnTo>
                    <a:lnTo>
                      <a:pt x="10102" y="164"/>
                    </a:lnTo>
                    <a:lnTo>
                      <a:pt x="10271" y="182"/>
                    </a:lnTo>
                    <a:lnTo>
                      <a:pt x="10429" y="199"/>
                    </a:lnTo>
                    <a:lnTo>
                      <a:pt x="10577" y="217"/>
                    </a:lnTo>
                    <a:lnTo>
                      <a:pt x="10715" y="236"/>
                    </a:lnTo>
                    <a:lnTo>
                      <a:pt x="10842" y="256"/>
                    </a:lnTo>
                    <a:lnTo>
                      <a:pt x="10956" y="275"/>
                    </a:lnTo>
                    <a:lnTo>
                      <a:pt x="11059" y="296"/>
                    </a:lnTo>
                    <a:lnTo>
                      <a:pt x="11147" y="318"/>
                    </a:lnTo>
                    <a:lnTo>
                      <a:pt x="11224" y="339"/>
                    </a:lnTo>
                    <a:lnTo>
                      <a:pt x="11258" y="349"/>
                    </a:lnTo>
                    <a:lnTo>
                      <a:pt x="11288" y="360"/>
                    </a:lnTo>
                    <a:lnTo>
                      <a:pt x="11314" y="372"/>
                    </a:lnTo>
                    <a:lnTo>
                      <a:pt x="11339" y="383"/>
                    </a:lnTo>
                    <a:lnTo>
                      <a:pt x="11358" y="393"/>
                    </a:lnTo>
                    <a:lnTo>
                      <a:pt x="11374" y="406"/>
                    </a:lnTo>
                    <a:lnTo>
                      <a:pt x="11388" y="416"/>
                    </a:lnTo>
                    <a:lnTo>
                      <a:pt x="11397" y="429"/>
                    </a:lnTo>
                    <a:lnTo>
                      <a:pt x="11402" y="439"/>
                    </a:lnTo>
                    <a:lnTo>
                      <a:pt x="11404" y="451"/>
                    </a:lnTo>
                    <a:lnTo>
                      <a:pt x="11404" y="451"/>
                    </a:lnTo>
                    <a:close/>
                  </a:path>
                </a:pathLst>
              </a:custGeom>
              <a:gradFill flip="none" rotWithShape="1">
                <a:gsLst>
                  <a:gs pos="83000">
                    <a:schemeClr val="bg1">
                      <a:lumMod val="75000"/>
                    </a:schemeClr>
                  </a:gs>
                  <a:gs pos="6000">
                    <a:schemeClr val="bg1">
                      <a:lumMod val="50000"/>
                    </a:schemeClr>
                  </a:gs>
                  <a:gs pos="68000">
                    <a:schemeClr val="bg1">
                      <a:lumMod val="85000"/>
                    </a:schemeClr>
                  </a:gs>
                </a:gsLst>
                <a:path path="circle">
                  <a:fillToRect l="100000" t="100000"/>
                </a:path>
                <a:tileRect r="-100000" b="-100000"/>
              </a:gradFill>
              <a:ln w="9525">
                <a:gradFill>
                  <a:gsLst>
                    <a:gs pos="89000">
                      <a:schemeClr val="bg1">
                        <a:lumMod val="65000"/>
                      </a:schemeClr>
                    </a:gs>
                    <a:gs pos="22000">
                      <a:schemeClr val="bg2">
                        <a:lumMod val="50000"/>
                      </a:schemeClr>
                    </a:gs>
                    <a:gs pos="54000">
                      <a:schemeClr val="bg1">
                        <a:lumMod val="95000"/>
                      </a:schemeClr>
                    </a:gs>
                  </a:gsLst>
                  <a:lin ang="5400000" scaled="1"/>
                </a:grad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grpSp>
      <p:grpSp>
        <p:nvGrpSpPr>
          <p:cNvPr id="20" name="Group 101">
            <a:extLst>
              <a:ext uri="{FF2B5EF4-FFF2-40B4-BE49-F238E27FC236}">
                <a16:creationId xmlns="" xmlns:a16="http://schemas.microsoft.com/office/drawing/2014/main" id="{4972CCA9-1F44-2144-8BD4-C702BE9E5861}"/>
              </a:ext>
            </a:extLst>
          </p:cNvPr>
          <p:cNvGrpSpPr/>
          <p:nvPr userDrawn="1"/>
        </p:nvGrpSpPr>
        <p:grpSpPr>
          <a:xfrm>
            <a:off x="4281270" y="2839758"/>
            <a:ext cx="3679465" cy="3107388"/>
            <a:chOff x="3046695" y="3886200"/>
            <a:chExt cx="3052774" cy="2577462"/>
          </a:xfrm>
        </p:grpSpPr>
        <p:sp>
          <p:nvSpPr>
            <p:cNvPr id="21" name="Freeform 5">
              <a:extLst>
                <a:ext uri="{FF2B5EF4-FFF2-40B4-BE49-F238E27FC236}">
                  <a16:creationId xmlns="" xmlns:a16="http://schemas.microsoft.com/office/drawing/2014/main" id="{2268F468-92FB-F24A-9449-B1682037D09D}"/>
                </a:ext>
              </a:extLst>
            </p:cNvPr>
            <p:cNvSpPr>
              <a:spLocks/>
            </p:cNvSpPr>
            <p:nvPr/>
          </p:nvSpPr>
          <p:spPr bwMode="auto">
            <a:xfrm>
              <a:off x="3113671" y="6115823"/>
              <a:ext cx="2917743" cy="101543"/>
            </a:xfrm>
            <a:custGeom>
              <a:avLst/>
              <a:gdLst/>
              <a:ahLst/>
              <a:cxnLst>
                <a:cxn ang="0">
                  <a:pos x="2701" y="94"/>
                </a:cxn>
                <a:cxn ang="0">
                  <a:pos x="0" y="94"/>
                </a:cxn>
                <a:cxn ang="0">
                  <a:pos x="62" y="0"/>
                </a:cxn>
                <a:cxn ang="0">
                  <a:pos x="2639" y="0"/>
                </a:cxn>
                <a:cxn ang="0">
                  <a:pos x="2701" y="94"/>
                </a:cxn>
              </a:cxnLst>
              <a:rect l="0" t="0" r="r" b="b"/>
              <a:pathLst>
                <a:path w="2701" h="94">
                  <a:moveTo>
                    <a:pt x="2701" y="94"/>
                  </a:moveTo>
                  <a:lnTo>
                    <a:pt x="0" y="94"/>
                  </a:lnTo>
                  <a:lnTo>
                    <a:pt x="62" y="0"/>
                  </a:lnTo>
                  <a:lnTo>
                    <a:pt x="2639" y="0"/>
                  </a:lnTo>
                  <a:lnTo>
                    <a:pt x="2701" y="94"/>
                  </a:lnTo>
                  <a:close/>
                </a:path>
              </a:pathLst>
            </a:custGeom>
            <a:gradFill flip="none" rotWithShape="1">
              <a:gsLst>
                <a:gs pos="0">
                  <a:srgbClr val="515151"/>
                </a:gs>
                <a:gs pos="98000">
                  <a:srgbClr val="3A3A3A"/>
                </a:gs>
                <a:gs pos="23000">
                  <a:srgbClr val="818181"/>
                </a:gs>
              </a:gsLst>
              <a:lin ang="2640000" scaled="0"/>
              <a:tileRect/>
            </a:grad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22" name="Freeform 6">
              <a:extLst>
                <a:ext uri="{FF2B5EF4-FFF2-40B4-BE49-F238E27FC236}">
                  <a16:creationId xmlns="" xmlns:a16="http://schemas.microsoft.com/office/drawing/2014/main" id="{A31BE530-FF44-024D-8D93-41AE22319B59}"/>
                </a:ext>
              </a:extLst>
            </p:cNvPr>
            <p:cNvSpPr>
              <a:spLocks/>
            </p:cNvSpPr>
            <p:nvPr/>
          </p:nvSpPr>
          <p:spPr bwMode="auto">
            <a:xfrm>
              <a:off x="3046695" y="6217367"/>
              <a:ext cx="3052774" cy="246295"/>
            </a:xfrm>
            <a:custGeom>
              <a:avLst/>
              <a:gdLst/>
              <a:ahLst/>
              <a:cxnLst>
                <a:cxn ang="0">
                  <a:pos x="2826" y="228"/>
                </a:cxn>
                <a:cxn ang="0">
                  <a:pos x="0" y="228"/>
                </a:cxn>
                <a:cxn ang="0">
                  <a:pos x="62" y="0"/>
                </a:cxn>
                <a:cxn ang="0">
                  <a:pos x="2763" y="0"/>
                </a:cxn>
                <a:cxn ang="0">
                  <a:pos x="2826" y="228"/>
                </a:cxn>
              </a:cxnLst>
              <a:rect l="0" t="0" r="r" b="b"/>
              <a:pathLst>
                <a:path w="2826" h="228">
                  <a:moveTo>
                    <a:pt x="2826" y="228"/>
                  </a:moveTo>
                  <a:lnTo>
                    <a:pt x="0" y="228"/>
                  </a:lnTo>
                  <a:lnTo>
                    <a:pt x="62" y="0"/>
                  </a:lnTo>
                  <a:lnTo>
                    <a:pt x="2763" y="0"/>
                  </a:lnTo>
                  <a:lnTo>
                    <a:pt x="2826" y="228"/>
                  </a:lnTo>
                  <a:close/>
                </a:path>
              </a:pathLst>
            </a:custGeom>
            <a:gradFill flip="none" rotWithShape="1">
              <a:gsLst>
                <a:gs pos="0">
                  <a:srgbClr val="323232"/>
                </a:gs>
                <a:gs pos="20000">
                  <a:srgbClr val="000000"/>
                </a:gs>
                <a:gs pos="100000">
                  <a:srgbClr val="323232"/>
                </a:gs>
                <a:gs pos="70000">
                  <a:srgbClr val="000000"/>
                </a:gs>
              </a:gsLst>
              <a:lin ang="0" scaled="0"/>
              <a:tileRect/>
            </a:grad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23" name="Freeform 7">
              <a:extLst>
                <a:ext uri="{FF2B5EF4-FFF2-40B4-BE49-F238E27FC236}">
                  <a16:creationId xmlns="" xmlns:a16="http://schemas.microsoft.com/office/drawing/2014/main" id="{FA18D406-5542-0D43-9CBA-39D76FA08F72}"/>
                </a:ext>
              </a:extLst>
            </p:cNvPr>
            <p:cNvSpPr>
              <a:spLocks/>
            </p:cNvSpPr>
            <p:nvPr/>
          </p:nvSpPr>
          <p:spPr bwMode="auto">
            <a:xfrm>
              <a:off x="3102868" y="6261657"/>
              <a:ext cx="2938268" cy="158795"/>
            </a:xfrm>
            <a:custGeom>
              <a:avLst/>
              <a:gdLst/>
              <a:ahLst/>
              <a:cxnLst>
                <a:cxn ang="0">
                  <a:pos x="2720" y="147"/>
                </a:cxn>
                <a:cxn ang="0">
                  <a:pos x="0" y="147"/>
                </a:cxn>
                <a:cxn ang="0">
                  <a:pos x="41" y="0"/>
                </a:cxn>
                <a:cxn ang="0">
                  <a:pos x="2679" y="0"/>
                </a:cxn>
                <a:cxn ang="0">
                  <a:pos x="2720" y="147"/>
                </a:cxn>
              </a:cxnLst>
              <a:rect l="0" t="0" r="r" b="b"/>
              <a:pathLst>
                <a:path w="2720" h="147">
                  <a:moveTo>
                    <a:pt x="2720" y="147"/>
                  </a:moveTo>
                  <a:lnTo>
                    <a:pt x="0" y="147"/>
                  </a:lnTo>
                  <a:lnTo>
                    <a:pt x="41" y="0"/>
                  </a:lnTo>
                  <a:lnTo>
                    <a:pt x="2679" y="0"/>
                  </a:lnTo>
                  <a:lnTo>
                    <a:pt x="2720" y="147"/>
                  </a:lnTo>
                  <a:close/>
                </a:path>
              </a:pathLst>
            </a:custGeom>
            <a:gradFill flip="none" rotWithShape="1">
              <a:gsLst>
                <a:gs pos="0">
                  <a:schemeClr val="bg2"/>
                </a:gs>
                <a:gs pos="34000">
                  <a:srgbClr val="FFFFFF"/>
                </a:gs>
                <a:gs pos="65000">
                  <a:schemeClr val="bg1">
                    <a:lumMod val="50000"/>
                  </a:schemeClr>
                </a:gs>
                <a:gs pos="35000">
                  <a:schemeClr val="bg2">
                    <a:lumMod val="90000"/>
                  </a:schemeClr>
                </a:gs>
                <a:gs pos="100000">
                  <a:schemeClr val="bg2">
                    <a:lumMod val="90000"/>
                  </a:schemeClr>
                </a:gs>
              </a:gsLst>
              <a:lin ang="720000" scaled="0"/>
              <a:tileRect/>
            </a:gradFill>
            <a:ln w="12700" cap="rnd">
              <a:gradFill flip="none" rotWithShape="1">
                <a:gsLst>
                  <a:gs pos="0">
                    <a:srgbClr val="515151"/>
                  </a:gs>
                  <a:gs pos="100000">
                    <a:srgbClr val="A0A0A0"/>
                  </a:gs>
                </a:gsLst>
                <a:lin ang="0" scaled="1"/>
                <a:tileRect/>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24" name="Freeform 8">
              <a:extLst>
                <a:ext uri="{FF2B5EF4-FFF2-40B4-BE49-F238E27FC236}">
                  <a16:creationId xmlns="" xmlns:a16="http://schemas.microsoft.com/office/drawing/2014/main" id="{FD4B3AF4-42AE-794E-BFB1-CEFCA60A4719}"/>
                </a:ext>
              </a:extLst>
            </p:cNvPr>
            <p:cNvSpPr>
              <a:spLocks/>
            </p:cNvSpPr>
            <p:nvPr/>
          </p:nvSpPr>
          <p:spPr bwMode="auto">
            <a:xfrm>
              <a:off x="3958421" y="3886200"/>
              <a:ext cx="1228239" cy="2286878"/>
            </a:xfrm>
            <a:custGeom>
              <a:avLst/>
              <a:gdLst/>
              <a:ahLst/>
              <a:cxnLst>
                <a:cxn ang="0">
                  <a:pos x="1137" y="2117"/>
                </a:cxn>
                <a:cxn ang="0">
                  <a:pos x="0" y="2117"/>
                </a:cxn>
                <a:cxn ang="0">
                  <a:pos x="345" y="0"/>
                </a:cxn>
                <a:cxn ang="0">
                  <a:pos x="791" y="0"/>
                </a:cxn>
                <a:cxn ang="0">
                  <a:pos x="1137" y="2117"/>
                </a:cxn>
              </a:cxnLst>
              <a:rect l="0" t="0" r="r" b="b"/>
              <a:pathLst>
                <a:path w="1137" h="2117">
                  <a:moveTo>
                    <a:pt x="1137" y="2117"/>
                  </a:moveTo>
                  <a:lnTo>
                    <a:pt x="0" y="2117"/>
                  </a:lnTo>
                  <a:lnTo>
                    <a:pt x="345" y="0"/>
                  </a:lnTo>
                  <a:lnTo>
                    <a:pt x="791" y="0"/>
                  </a:lnTo>
                  <a:lnTo>
                    <a:pt x="1137" y="2117"/>
                  </a:lnTo>
                  <a:close/>
                </a:path>
              </a:pathLst>
            </a:custGeom>
            <a:gradFill flip="none" rotWithShape="1">
              <a:gsLst>
                <a:gs pos="0">
                  <a:srgbClr val="323232"/>
                </a:gs>
                <a:gs pos="20000">
                  <a:srgbClr val="000000"/>
                </a:gs>
                <a:gs pos="100000">
                  <a:srgbClr val="323232"/>
                </a:gs>
                <a:gs pos="70000">
                  <a:srgbClr val="000000"/>
                </a:gs>
              </a:gsLst>
              <a:lin ang="0" scaled="0"/>
              <a:tileRect/>
            </a:grad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grpSp>
        <p:nvGrpSpPr>
          <p:cNvPr id="4" name="Group 3">
            <a:extLst>
              <a:ext uri="{FF2B5EF4-FFF2-40B4-BE49-F238E27FC236}">
                <a16:creationId xmlns="" xmlns:a16="http://schemas.microsoft.com/office/drawing/2014/main" id="{30A133F5-AED4-1A4B-A4BF-C67D1D458297}"/>
              </a:ext>
            </a:extLst>
          </p:cNvPr>
          <p:cNvGrpSpPr/>
          <p:nvPr userDrawn="1"/>
        </p:nvGrpSpPr>
        <p:grpSpPr>
          <a:xfrm>
            <a:off x="2369927" y="2959573"/>
            <a:ext cx="7499546" cy="795730"/>
            <a:chOff x="2369927" y="2959573"/>
            <a:chExt cx="7499546" cy="795730"/>
          </a:xfrm>
        </p:grpSpPr>
        <p:grpSp>
          <p:nvGrpSpPr>
            <p:cNvPr id="25" name="Group 105">
              <a:extLst>
                <a:ext uri="{FF2B5EF4-FFF2-40B4-BE49-F238E27FC236}">
                  <a16:creationId xmlns="" xmlns:a16="http://schemas.microsoft.com/office/drawing/2014/main" id="{8E2690C6-705D-4947-AD02-F14AD6E0180A}"/>
                </a:ext>
              </a:extLst>
            </p:cNvPr>
            <p:cNvGrpSpPr/>
            <p:nvPr userDrawn="1"/>
          </p:nvGrpSpPr>
          <p:grpSpPr>
            <a:xfrm>
              <a:off x="2369927" y="2959573"/>
              <a:ext cx="7499546" cy="346423"/>
              <a:chOff x="1460894" y="3985583"/>
              <a:chExt cx="6222212" cy="287345"/>
            </a:xfrm>
          </p:grpSpPr>
          <p:sp>
            <p:nvSpPr>
              <p:cNvPr id="26" name="Freeform 9">
                <a:extLst>
                  <a:ext uri="{FF2B5EF4-FFF2-40B4-BE49-F238E27FC236}">
                    <a16:creationId xmlns="" xmlns:a16="http://schemas.microsoft.com/office/drawing/2014/main" id="{7083CF0D-EC61-6548-A8F4-455A1B9604F3}"/>
                  </a:ext>
                </a:extLst>
              </p:cNvPr>
              <p:cNvSpPr>
                <a:spLocks/>
              </p:cNvSpPr>
              <p:nvPr/>
            </p:nvSpPr>
            <p:spPr bwMode="auto">
              <a:xfrm>
                <a:off x="1460894" y="3985583"/>
                <a:ext cx="6222212" cy="287345"/>
              </a:xfrm>
              <a:custGeom>
                <a:avLst/>
                <a:gdLst/>
                <a:ahLst/>
                <a:cxnLst>
                  <a:cxn ang="0">
                    <a:pos x="44" y="266"/>
                  </a:cxn>
                  <a:cxn ang="0">
                    <a:pos x="0" y="222"/>
                  </a:cxn>
                  <a:cxn ang="0">
                    <a:pos x="0" y="43"/>
                  </a:cxn>
                  <a:cxn ang="0">
                    <a:pos x="44" y="0"/>
                  </a:cxn>
                  <a:cxn ang="0">
                    <a:pos x="5718" y="0"/>
                  </a:cxn>
                  <a:cxn ang="0">
                    <a:pos x="5760" y="43"/>
                  </a:cxn>
                  <a:cxn ang="0">
                    <a:pos x="5760" y="222"/>
                  </a:cxn>
                  <a:cxn ang="0">
                    <a:pos x="5718" y="266"/>
                  </a:cxn>
                  <a:cxn ang="0">
                    <a:pos x="44" y="266"/>
                  </a:cxn>
                </a:cxnLst>
                <a:rect l="0" t="0" r="r" b="b"/>
                <a:pathLst>
                  <a:path w="5760" h="266">
                    <a:moveTo>
                      <a:pt x="44" y="266"/>
                    </a:moveTo>
                    <a:lnTo>
                      <a:pt x="0" y="222"/>
                    </a:lnTo>
                    <a:lnTo>
                      <a:pt x="0" y="43"/>
                    </a:lnTo>
                    <a:lnTo>
                      <a:pt x="44" y="0"/>
                    </a:lnTo>
                    <a:lnTo>
                      <a:pt x="5718" y="0"/>
                    </a:lnTo>
                    <a:lnTo>
                      <a:pt x="5760" y="43"/>
                    </a:lnTo>
                    <a:lnTo>
                      <a:pt x="5760" y="222"/>
                    </a:lnTo>
                    <a:lnTo>
                      <a:pt x="5718" y="266"/>
                    </a:lnTo>
                    <a:lnTo>
                      <a:pt x="44" y="266"/>
                    </a:lnTo>
                    <a:close/>
                  </a:path>
                </a:pathLst>
              </a:custGeom>
              <a:gradFill flip="none" rotWithShape="1">
                <a:gsLst>
                  <a:gs pos="56000">
                    <a:srgbClr val="000000"/>
                  </a:gs>
                  <a:gs pos="0">
                    <a:srgbClr val="000000"/>
                  </a:gs>
                  <a:gs pos="18000">
                    <a:srgbClr val="323232"/>
                  </a:gs>
                  <a:gs pos="100000">
                    <a:srgbClr val="323232"/>
                  </a:gs>
                  <a:gs pos="86000">
                    <a:srgbClr val="000000"/>
                  </a:gs>
                </a:gsLst>
                <a:lin ang="5400000" scaled="0"/>
                <a:tileRect/>
              </a:grad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27" name="Oval 26">
                <a:extLst>
                  <a:ext uri="{FF2B5EF4-FFF2-40B4-BE49-F238E27FC236}">
                    <a16:creationId xmlns="" xmlns:a16="http://schemas.microsoft.com/office/drawing/2014/main" id="{ADE0DFEA-1B0A-E742-AAFC-A29643B2A8F1}"/>
                  </a:ext>
                </a:extLst>
              </p:cNvPr>
              <p:cNvSpPr/>
              <p:nvPr/>
            </p:nvSpPr>
            <p:spPr>
              <a:xfrm>
                <a:off x="1657105" y="4068233"/>
                <a:ext cx="130031" cy="130031"/>
              </a:xfrm>
              <a:prstGeom prst="ellipse">
                <a:avLst/>
              </a:prstGeom>
              <a:gradFill flip="none" rotWithShape="1">
                <a:gsLst>
                  <a:gs pos="64000">
                    <a:srgbClr val="666666"/>
                  </a:gs>
                  <a:gs pos="46000">
                    <a:srgbClr val="A2A2A2"/>
                  </a:gs>
                  <a:gs pos="39000">
                    <a:srgbClr val="ECECEC"/>
                  </a:gs>
                  <a:gs pos="100000">
                    <a:srgbClr val="A2A2A2"/>
                  </a:gs>
                </a:gsLst>
                <a:path path="circle">
                  <a:fillToRect r="100000" b="100000"/>
                </a:path>
                <a:tileRect l="-100000" t="-100000"/>
              </a:gradFill>
              <a:ln w="19050">
                <a:gradFill flip="none" rotWithShape="1">
                  <a:gsLst>
                    <a:gs pos="0">
                      <a:srgbClr val="000000"/>
                    </a:gs>
                    <a:gs pos="100000">
                      <a:srgbClr val="4D4D4D"/>
                    </a:gs>
                  </a:gsLst>
                  <a:lin ang="288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dirty="0">
                  <a:solidFill>
                    <a:prstClr val="white"/>
                  </a:solidFill>
                </a:endParaRPr>
              </a:p>
            </p:txBody>
          </p:sp>
          <p:sp>
            <p:nvSpPr>
              <p:cNvPr id="28" name="Oval 27">
                <a:extLst>
                  <a:ext uri="{FF2B5EF4-FFF2-40B4-BE49-F238E27FC236}">
                    <a16:creationId xmlns="" xmlns:a16="http://schemas.microsoft.com/office/drawing/2014/main" id="{22AB2626-42F8-2A40-B66C-46690421BBB1}"/>
                  </a:ext>
                </a:extLst>
              </p:cNvPr>
              <p:cNvSpPr/>
              <p:nvPr/>
            </p:nvSpPr>
            <p:spPr>
              <a:xfrm>
                <a:off x="7372105" y="4068233"/>
                <a:ext cx="130031" cy="130031"/>
              </a:xfrm>
              <a:prstGeom prst="ellipse">
                <a:avLst/>
              </a:prstGeom>
              <a:gradFill flip="none" rotWithShape="1">
                <a:gsLst>
                  <a:gs pos="64000">
                    <a:srgbClr val="666666"/>
                  </a:gs>
                  <a:gs pos="46000">
                    <a:srgbClr val="A2A2A2"/>
                  </a:gs>
                  <a:gs pos="39000">
                    <a:srgbClr val="ECECEC"/>
                  </a:gs>
                  <a:gs pos="100000">
                    <a:srgbClr val="A2A2A2"/>
                  </a:gs>
                </a:gsLst>
                <a:path path="circle">
                  <a:fillToRect r="100000" b="100000"/>
                </a:path>
                <a:tileRect l="-100000" t="-100000"/>
              </a:gradFill>
              <a:ln w="19050">
                <a:gradFill flip="none" rotWithShape="1">
                  <a:gsLst>
                    <a:gs pos="0">
                      <a:srgbClr val="000000"/>
                    </a:gs>
                    <a:gs pos="100000">
                      <a:srgbClr val="4D4D4D"/>
                    </a:gs>
                  </a:gsLst>
                  <a:lin ang="288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dirty="0">
                  <a:solidFill>
                    <a:prstClr val="white"/>
                  </a:solidFill>
                </a:endParaRPr>
              </a:p>
            </p:txBody>
          </p:sp>
        </p:grpSp>
        <p:grpSp>
          <p:nvGrpSpPr>
            <p:cNvPr id="29" name="Group 106">
              <a:extLst>
                <a:ext uri="{FF2B5EF4-FFF2-40B4-BE49-F238E27FC236}">
                  <a16:creationId xmlns="" xmlns:a16="http://schemas.microsoft.com/office/drawing/2014/main" id="{AC2C93E0-539B-DE49-9157-F647D6A8FE69}"/>
                </a:ext>
              </a:extLst>
            </p:cNvPr>
            <p:cNvGrpSpPr/>
            <p:nvPr userDrawn="1"/>
          </p:nvGrpSpPr>
          <p:grpSpPr>
            <a:xfrm>
              <a:off x="2369927" y="3410181"/>
              <a:ext cx="7499546" cy="345122"/>
              <a:chOff x="1460894" y="4359347"/>
              <a:chExt cx="6222212" cy="286265"/>
            </a:xfrm>
          </p:grpSpPr>
          <p:sp>
            <p:nvSpPr>
              <p:cNvPr id="30" name="Freeform 10">
                <a:extLst>
                  <a:ext uri="{FF2B5EF4-FFF2-40B4-BE49-F238E27FC236}">
                    <a16:creationId xmlns="" xmlns:a16="http://schemas.microsoft.com/office/drawing/2014/main" id="{227BFFB7-7478-514B-9EAA-1B8C96A4B212}"/>
                  </a:ext>
                </a:extLst>
              </p:cNvPr>
              <p:cNvSpPr>
                <a:spLocks/>
              </p:cNvSpPr>
              <p:nvPr/>
            </p:nvSpPr>
            <p:spPr bwMode="auto">
              <a:xfrm>
                <a:off x="1460894" y="4359347"/>
                <a:ext cx="6222212" cy="286265"/>
              </a:xfrm>
              <a:custGeom>
                <a:avLst/>
                <a:gdLst/>
                <a:ahLst/>
                <a:cxnLst>
                  <a:cxn ang="0">
                    <a:pos x="44" y="265"/>
                  </a:cxn>
                  <a:cxn ang="0">
                    <a:pos x="0" y="222"/>
                  </a:cxn>
                  <a:cxn ang="0">
                    <a:pos x="0" y="42"/>
                  </a:cxn>
                  <a:cxn ang="0">
                    <a:pos x="44" y="0"/>
                  </a:cxn>
                  <a:cxn ang="0">
                    <a:pos x="5718" y="0"/>
                  </a:cxn>
                  <a:cxn ang="0">
                    <a:pos x="5760" y="42"/>
                  </a:cxn>
                  <a:cxn ang="0">
                    <a:pos x="5760" y="222"/>
                  </a:cxn>
                  <a:cxn ang="0">
                    <a:pos x="5718" y="265"/>
                  </a:cxn>
                  <a:cxn ang="0">
                    <a:pos x="44" y="265"/>
                  </a:cxn>
                </a:cxnLst>
                <a:rect l="0" t="0" r="r" b="b"/>
                <a:pathLst>
                  <a:path w="5760" h="265">
                    <a:moveTo>
                      <a:pt x="44" y="265"/>
                    </a:moveTo>
                    <a:lnTo>
                      <a:pt x="0" y="222"/>
                    </a:lnTo>
                    <a:lnTo>
                      <a:pt x="0" y="42"/>
                    </a:lnTo>
                    <a:lnTo>
                      <a:pt x="44" y="0"/>
                    </a:lnTo>
                    <a:lnTo>
                      <a:pt x="5718" y="0"/>
                    </a:lnTo>
                    <a:lnTo>
                      <a:pt x="5760" y="42"/>
                    </a:lnTo>
                    <a:lnTo>
                      <a:pt x="5760" y="222"/>
                    </a:lnTo>
                    <a:lnTo>
                      <a:pt x="5718" y="265"/>
                    </a:lnTo>
                    <a:lnTo>
                      <a:pt x="44" y="265"/>
                    </a:lnTo>
                    <a:close/>
                  </a:path>
                </a:pathLst>
              </a:custGeom>
              <a:gradFill flip="none" rotWithShape="1">
                <a:gsLst>
                  <a:gs pos="56000">
                    <a:srgbClr val="000000"/>
                  </a:gs>
                  <a:gs pos="0">
                    <a:srgbClr val="000000"/>
                  </a:gs>
                  <a:gs pos="18000">
                    <a:srgbClr val="323232"/>
                  </a:gs>
                  <a:gs pos="100000">
                    <a:srgbClr val="323232"/>
                  </a:gs>
                  <a:gs pos="86000">
                    <a:srgbClr val="000000"/>
                  </a:gs>
                </a:gsLst>
                <a:lin ang="5400000" scaled="0"/>
                <a:tileRect/>
              </a:grad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31" name="Oval 30">
                <a:extLst>
                  <a:ext uri="{FF2B5EF4-FFF2-40B4-BE49-F238E27FC236}">
                    <a16:creationId xmlns="" xmlns:a16="http://schemas.microsoft.com/office/drawing/2014/main" id="{A2D784C9-EB8E-4F4B-8F45-46A67F2161A1}"/>
                  </a:ext>
                </a:extLst>
              </p:cNvPr>
              <p:cNvSpPr/>
              <p:nvPr/>
            </p:nvSpPr>
            <p:spPr>
              <a:xfrm>
                <a:off x="1657105" y="4440766"/>
                <a:ext cx="130031" cy="130031"/>
              </a:xfrm>
              <a:prstGeom prst="ellipse">
                <a:avLst/>
              </a:prstGeom>
              <a:gradFill flip="none" rotWithShape="1">
                <a:gsLst>
                  <a:gs pos="64000">
                    <a:srgbClr val="666666"/>
                  </a:gs>
                  <a:gs pos="46000">
                    <a:srgbClr val="A2A2A2"/>
                  </a:gs>
                  <a:gs pos="39000">
                    <a:srgbClr val="ECECEC"/>
                  </a:gs>
                  <a:gs pos="100000">
                    <a:srgbClr val="A2A2A2"/>
                  </a:gs>
                </a:gsLst>
                <a:path path="circle">
                  <a:fillToRect r="100000" b="100000"/>
                </a:path>
                <a:tileRect l="-100000" t="-100000"/>
              </a:gradFill>
              <a:ln w="19050">
                <a:gradFill flip="none" rotWithShape="1">
                  <a:gsLst>
                    <a:gs pos="0">
                      <a:srgbClr val="000000"/>
                    </a:gs>
                    <a:gs pos="100000">
                      <a:srgbClr val="4D4D4D"/>
                    </a:gs>
                  </a:gsLst>
                  <a:lin ang="288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dirty="0">
                  <a:solidFill>
                    <a:prstClr val="white"/>
                  </a:solidFill>
                </a:endParaRPr>
              </a:p>
            </p:txBody>
          </p:sp>
          <p:sp>
            <p:nvSpPr>
              <p:cNvPr id="32" name="Oval 31">
                <a:extLst>
                  <a:ext uri="{FF2B5EF4-FFF2-40B4-BE49-F238E27FC236}">
                    <a16:creationId xmlns="" xmlns:a16="http://schemas.microsoft.com/office/drawing/2014/main" id="{466C1C91-986E-F94E-AFC8-79C4699B65EE}"/>
                  </a:ext>
                </a:extLst>
              </p:cNvPr>
              <p:cNvSpPr/>
              <p:nvPr/>
            </p:nvSpPr>
            <p:spPr>
              <a:xfrm>
                <a:off x="7372105" y="4440766"/>
                <a:ext cx="130031" cy="130031"/>
              </a:xfrm>
              <a:prstGeom prst="ellipse">
                <a:avLst/>
              </a:prstGeom>
              <a:gradFill flip="none" rotWithShape="1">
                <a:gsLst>
                  <a:gs pos="64000">
                    <a:srgbClr val="666666"/>
                  </a:gs>
                  <a:gs pos="46000">
                    <a:srgbClr val="A2A2A2"/>
                  </a:gs>
                  <a:gs pos="39000">
                    <a:srgbClr val="ECECEC"/>
                  </a:gs>
                  <a:gs pos="100000">
                    <a:srgbClr val="A2A2A2"/>
                  </a:gs>
                </a:gsLst>
                <a:path path="circle">
                  <a:fillToRect r="100000" b="100000"/>
                </a:path>
                <a:tileRect l="-100000" t="-100000"/>
              </a:gradFill>
              <a:ln w="19050">
                <a:gradFill flip="none" rotWithShape="1">
                  <a:gsLst>
                    <a:gs pos="0">
                      <a:srgbClr val="000000"/>
                    </a:gs>
                    <a:gs pos="100000">
                      <a:srgbClr val="4D4D4D"/>
                    </a:gs>
                  </a:gsLst>
                  <a:lin ang="288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dirty="0">
                  <a:solidFill>
                    <a:prstClr val="white"/>
                  </a:solidFill>
                </a:endParaRPr>
              </a:p>
            </p:txBody>
          </p:sp>
        </p:grpSp>
      </p:grpSp>
      <p:grpSp>
        <p:nvGrpSpPr>
          <p:cNvPr id="33" name="Group 102">
            <a:extLst>
              <a:ext uri="{FF2B5EF4-FFF2-40B4-BE49-F238E27FC236}">
                <a16:creationId xmlns="" xmlns:a16="http://schemas.microsoft.com/office/drawing/2014/main" id="{5333FFA5-0C5E-CA47-9BA5-7B04AFCFF2B0}"/>
              </a:ext>
            </a:extLst>
          </p:cNvPr>
          <p:cNvGrpSpPr/>
          <p:nvPr userDrawn="1"/>
        </p:nvGrpSpPr>
        <p:grpSpPr>
          <a:xfrm>
            <a:off x="5005171" y="3705813"/>
            <a:ext cx="2229058" cy="1190689"/>
            <a:chOff x="3647299" y="4604562"/>
            <a:chExt cx="1849401" cy="987632"/>
          </a:xfrm>
        </p:grpSpPr>
        <p:sp>
          <p:nvSpPr>
            <p:cNvPr id="34" name="Freeform 5">
              <a:extLst>
                <a:ext uri="{FF2B5EF4-FFF2-40B4-BE49-F238E27FC236}">
                  <a16:creationId xmlns="" xmlns:a16="http://schemas.microsoft.com/office/drawing/2014/main" id="{459505A0-3E75-3A40-BB20-74371F4C8406}"/>
                </a:ext>
              </a:extLst>
            </p:cNvPr>
            <p:cNvSpPr>
              <a:spLocks/>
            </p:cNvSpPr>
            <p:nvPr/>
          </p:nvSpPr>
          <p:spPr bwMode="auto">
            <a:xfrm>
              <a:off x="3647299" y="4604562"/>
              <a:ext cx="1849401" cy="987632"/>
            </a:xfrm>
            <a:custGeom>
              <a:avLst/>
              <a:gdLst/>
              <a:ahLst/>
              <a:cxnLst>
                <a:cxn ang="0">
                  <a:pos x="2900" y="3076"/>
                </a:cxn>
                <a:cxn ang="0">
                  <a:pos x="3086" y="3074"/>
                </a:cxn>
                <a:cxn ang="0">
                  <a:pos x="3265" y="3067"/>
                </a:cxn>
                <a:cxn ang="0">
                  <a:pos x="3437" y="3058"/>
                </a:cxn>
                <a:cxn ang="0">
                  <a:pos x="3603" y="3046"/>
                </a:cxn>
                <a:cxn ang="0">
                  <a:pos x="3763" y="3031"/>
                </a:cxn>
                <a:cxn ang="0">
                  <a:pos x="3914" y="3013"/>
                </a:cxn>
                <a:cxn ang="0">
                  <a:pos x="4061" y="2993"/>
                </a:cxn>
                <a:cxn ang="0">
                  <a:pos x="4200" y="2972"/>
                </a:cxn>
                <a:cxn ang="0">
                  <a:pos x="4333" y="2947"/>
                </a:cxn>
                <a:cxn ang="0">
                  <a:pos x="4580" y="2896"/>
                </a:cxn>
                <a:cxn ang="0">
                  <a:pos x="4801" y="2840"/>
                </a:cxn>
                <a:cxn ang="0">
                  <a:pos x="4998" y="2780"/>
                </a:cxn>
                <a:cxn ang="0">
                  <a:pos x="5173" y="2720"/>
                </a:cxn>
                <a:cxn ang="0">
                  <a:pos x="5322" y="2661"/>
                </a:cxn>
                <a:cxn ang="0">
                  <a:pos x="5449" y="2604"/>
                </a:cxn>
                <a:cxn ang="0">
                  <a:pos x="5554" y="2554"/>
                </a:cxn>
                <a:cxn ang="0">
                  <a:pos x="5636" y="2508"/>
                </a:cxn>
                <a:cxn ang="0">
                  <a:pos x="5721" y="2458"/>
                </a:cxn>
                <a:cxn ang="0">
                  <a:pos x="5760" y="2430"/>
                </a:cxn>
                <a:cxn ang="0">
                  <a:pos x="2886" y="0"/>
                </a:cxn>
                <a:cxn ang="0">
                  <a:pos x="1520" y="0"/>
                </a:cxn>
                <a:cxn ang="0">
                  <a:pos x="0" y="2430"/>
                </a:cxn>
                <a:cxn ang="0">
                  <a:pos x="40" y="2458"/>
                </a:cxn>
                <a:cxn ang="0">
                  <a:pos x="124" y="2508"/>
                </a:cxn>
                <a:cxn ang="0">
                  <a:pos x="206" y="2554"/>
                </a:cxn>
                <a:cxn ang="0">
                  <a:pos x="311" y="2604"/>
                </a:cxn>
                <a:cxn ang="0">
                  <a:pos x="438" y="2661"/>
                </a:cxn>
                <a:cxn ang="0">
                  <a:pos x="589" y="2720"/>
                </a:cxn>
                <a:cxn ang="0">
                  <a:pos x="762" y="2780"/>
                </a:cxn>
                <a:cxn ang="0">
                  <a:pos x="959" y="2840"/>
                </a:cxn>
                <a:cxn ang="0">
                  <a:pos x="1180" y="2896"/>
                </a:cxn>
                <a:cxn ang="0">
                  <a:pos x="1428" y="2947"/>
                </a:cxn>
                <a:cxn ang="0">
                  <a:pos x="1560" y="2972"/>
                </a:cxn>
                <a:cxn ang="0">
                  <a:pos x="1700" y="2993"/>
                </a:cxn>
                <a:cxn ang="0">
                  <a:pos x="1846" y="3013"/>
                </a:cxn>
                <a:cxn ang="0">
                  <a:pos x="1998" y="3031"/>
                </a:cxn>
                <a:cxn ang="0">
                  <a:pos x="2158" y="3046"/>
                </a:cxn>
                <a:cxn ang="0">
                  <a:pos x="2323" y="3058"/>
                </a:cxn>
                <a:cxn ang="0">
                  <a:pos x="2495" y="3067"/>
                </a:cxn>
                <a:cxn ang="0">
                  <a:pos x="2675" y="3074"/>
                </a:cxn>
                <a:cxn ang="0">
                  <a:pos x="2861" y="3076"/>
                </a:cxn>
                <a:cxn ang="0">
                  <a:pos x="2861" y="3076"/>
                </a:cxn>
                <a:cxn ang="0">
                  <a:pos x="2900" y="3076"/>
                </a:cxn>
              </a:cxnLst>
              <a:rect l="0" t="0" r="r" b="b"/>
              <a:pathLst>
                <a:path w="5760" h="3076">
                  <a:moveTo>
                    <a:pt x="2900" y="3076"/>
                  </a:moveTo>
                  <a:lnTo>
                    <a:pt x="2900" y="3076"/>
                  </a:lnTo>
                  <a:lnTo>
                    <a:pt x="2993" y="3075"/>
                  </a:lnTo>
                  <a:lnTo>
                    <a:pt x="3086" y="3074"/>
                  </a:lnTo>
                  <a:lnTo>
                    <a:pt x="3177" y="3070"/>
                  </a:lnTo>
                  <a:lnTo>
                    <a:pt x="3265" y="3067"/>
                  </a:lnTo>
                  <a:lnTo>
                    <a:pt x="3352" y="3063"/>
                  </a:lnTo>
                  <a:lnTo>
                    <a:pt x="3437" y="3058"/>
                  </a:lnTo>
                  <a:lnTo>
                    <a:pt x="3521" y="3052"/>
                  </a:lnTo>
                  <a:lnTo>
                    <a:pt x="3603" y="3046"/>
                  </a:lnTo>
                  <a:lnTo>
                    <a:pt x="3684" y="3038"/>
                  </a:lnTo>
                  <a:lnTo>
                    <a:pt x="3763" y="3031"/>
                  </a:lnTo>
                  <a:lnTo>
                    <a:pt x="3840" y="3022"/>
                  </a:lnTo>
                  <a:lnTo>
                    <a:pt x="3914" y="3013"/>
                  </a:lnTo>
                  <a:lnTo>
                    <a:pt x="3989" y="3004"/>
                  </a:lnTo>
                  <a:lnTo>
                    <a:pt x="4061" y="2993"/>
                  </a:lnTo>
                  <a:lnTo>
                    <a:pt x="4131" y="2983"/>
                  </a:lnTo>
                  <a:lnTo>
                    <a:pt x="4200" y="2972"/>
                  </a:lnTo>
                  <a:lnTo>
                    <a:pt x="4268" y="2960"/>
                  </a:lnTo>
                  <a:lnTo>
                    <a:pt x="4333" y="2947"/>
                  </a:lnTo>
                  <a:lnTo>
                    <a:pt x="4459" y="2922"/>
                  </a:lnTo>
                  <a:lnTo>
                    <a:pt x="4580" y="2896"/>
                  </a:lnTo>
                  <a:lnTo>
                    <a:pt x="4693" y="2868"/>
                  </a:lnTo>
                  <a:lnTo>
                    <a:pt x="4801" y="2840"/>
                  </a:lnTo>
                  <a:lnTo>
                    <a:pt x="4903" y="2810"/>
                  </a:lnTo>
                  <a:lnTo>
                    <a:pt x="4998" y="2780"/>
                  </a:lnTo>
                  <a:lnTo>
                    <a:pt x="5089" y="2750"/>
                  </a:lnTo>
                  <a:lnTo>
                    <a:pt x="5173" y="2720"/>
                  </a:lnTo>
                  <a:lnTo>
                    <a:pt x="5251" y="2690"/>
                  </a:lnTo>
                  <a:lnTo>
                    <a:pt x="5322" y="2661"/>
                  </a:lnTo>
                  <a:lnTo>
                    <a:pt x="5388" y="2632"/>
                  </a:lnTo>
                  <a:lnTo>
                    <a:pt x="5449" y="2604"/>
                  </a:lnTo>
                  <a:lnTo>
                    <a:pt x="5504" y="2578"/>
                  </a:lnTo>
                  <a:lnTo>
                    <a:pt x="5554" y="2554"/>
                  </a:lnTo>
                  <a:lnTo>
                    <a:pt x="5598" y="2530"/>
                  </a:lnTo>
                  <a:lnTo>
                    <a:pt x="5636" y="2508"/>
                  </a:lnTo>
                  <a:lnTo>
                    <a:pt x="5669" y="2490"/>
                  </a:lnTo>
                  <a:lnTo>
                    <a:pt x="5721" y="2458"/>
                  </a:lnTo>
                  <a:lnTo>
                    <a:pt x="5751" y="2438"/>
                  </a:lnTo>
                  <a:lnTo>
                    <a:pt x="5760" y="2430"/>
                  </a:lnTo>
                  <a:lnTo>
                    <a:pt x="4240" y="0"/>
                  </a:lnTo>
                  <a:lnTo>
                    <a:pt x="2886" y="0"/>
                  </a:lnTo>
                  <a:lnTo>
                    <a:pt x="2874" y="0"/>
                  </a:lnTo>
                  <a:lnTo>
                    <a:pt x="1520" y="0"/>
                  </a:lnTo>
                  <a:lnTo>
                    <a:pt x="0" y="2430"/>
                  </a:lnTo>
                  <a:lnTo>
                    <a:pt x="0" y="2430"/>
                  </a:lnTo>
                  <a:lnTo>
                    <a:pt x="10" y="2438"/>
                  </a:lnTo>
                  <a:lnTo>
                    <a:pt x="40" y="2458"/>
                  </a:lnTo>
                  <a:lnTo>
                    <a:pt x="91" y="2490"/>
                  </a:lnTo>
                  <a:lnTo>
                    <a:pt x="124" y="2508"/>
                  </a:lnTo>
                  <a:lnTo>
                    <a:pt x="163" y="2530"/>
                  </a:lnTo>
                  <a:lnTo>
                    <a:pt x="206" y="2554"/>
                  </a:lnTo>
                  <a:lnTo>
                    <a:pt x="256" y="2578"/>
                  </a:lnTo>
                  <a:lnTo>
                    <a:pt x="311" y="2604"/>
                  </a:lnTo>
                  <a:lnTo>
                    <a:pt x="372" y="2632"/>
                  </a:lnTo>
                  <a:lnTo>
                    <a:pt x="438" y="2661"/>
                  </a:lnTo>
                  <a:lnTo>
                    <a:pt x="510" y="2690"/>
                  </a:lnTo>
                  <a:lnTo>
                    <a:pt x="589" y="2720"/>
                  </a:lnTo>
                  <a:lnTo>
                    <a:pt x="672" y="2750"/>
                  </a:lnTo>
                  <a:lnTo>
                    <a:pt x="762" y="2780"/>
                  </a:lnTo>
                  <a:lnTo>
                    <a:pt x="857" y="2810"/>
                  </a:lnTo>
                  <a:lnTo>
                    <a:pt x="959" y="2840"/>
                  </a:lnTo>
                  <a:lnTo>
                    <a:pt x="1067" y="2868"/>
                  </a:lnTo>
                  <a:lnTo>
                    <a:pt x="1180" y="2896"/>
                  </a:lnTo>
                  <a:lnTo>
                    <a:pt x="1301" y="2922"/>
                  </a:lnTo>
                  <a:lnTo>
                    <a:pt x="1428" y="2947"/>
                  </a:lnTo>
                  <a:lnTo>
                    <a:pt x="1494" y="2960"/>
                  </a:lnTo>
                  <a:lnTo>
                    <a:pt x="1560" y="2972"/>
                  </a:lnTo>
                  <a:lnTo>
                    <a:pt x="1630" y="2983"/>
                  </a:lnTo>
                  <a:lnTo>
                    <a:pt x="1700" y="2993"/>
                  </a:lnTo>
                  <a:lnTo>
                    <a:pt x="1772" y="3004"/>
                  </a:lnTo>
                  <a:lnTo>
                    <a:pt x="1846" y="3013"/>
                  </a:lnTo>
                  <a:lnTo>
                    <a:pt x="1922" y="3022"/>
                  </a:lnTo>
                  <a:lnTo>
                    <a:pt x="1998" y="3031"/>
                  </a:lnTo>
                  <a:lnTo>
                    <a:pt x="2078" y="3038"/>
                  </a:lnTo>
                  <a:lnTo>
                    <a:pt x="2158" y="3046"/>
                  </a:lnTo>
                  <a:lnTo>
                    <a:pt x="2239" y="3052"/>
                  </a:lnTo>
                  <a:lnTo>
                    <a:pt x="2323" y="3058"/>
                  </a:lnTo>
                  <a:lnTo>
                    <a:pt x="2408" y="3063"/>
                  </a:lnTo>
                  <a:lnTo>
                    <a:pt x="2495" y="3067"/>
                  </a:lnTo>
                  <a:lnTo>
                    <a:pt x="2585" y="3070"/>
                  </a:lnTo>
                  <a:lnTo>
                    <a:pt x="2675" y="3074"/>
                  </a:lnTo>
                  <a:lnTo>
                    <a:pt x="2767" y="3075"/>
                  </a:lnTo>
                  <a:lnTo>
                    <a:pt x="2861" y="3076"/>
                  </a:lnTo>
                  <a:lnTo>
                    <a:pt x="2861" y="3076"/>
                  </a:lnTo>
                  <a:lnTo>
                    <a:pt x="2861" y="3076"/>
                  </a:lnTo>
                  <a:lnTo>
                    <a:pt x="2900" y="3076"/>
                  </a:lnTo>
                  <a:lnTo>
                    <a:pt x="2900" y="3076"/>
                  </a:lnTo>
                  <a:close/>
                </a:path>
              </a:pathLst>
            </a:custGeom>
            <a:gradFill flip="none" rotWithShape="1">
              <a:gsLst>
                <a:gs pos="0">
                  <a:srgbClr val="E4E4E4"/>
                </a:gs>
                <a:gs pos="34000">
                  <a:srgbClr val="FFFFFF"/>
                </a:gs>
                <a:gs pos="65000">
                  <a:srgbClr val="9D9D9D"/>
                </a:gs>
                <a:gs pos="35000">
                  <a:srgbClr val="E4E4E4"/>
                </a:gs>
                <a:gs pos="100000">
                  <a:srgbClr val="E4E4E4"/>
                </a:gs>
              </a:gsLst>
              <a:lin ang="720000" scaled="0"/>
              <a:tileRect/>
            </a:gradFill>
            <a:ln w="12700" cap="rnd">
              <a:gradFill flip="none" rotWithShape="1">
                <a:gsLst>
                  <a:gs pos="100000">
                    <a:srgbClr val="898989"/>
                  </a:gs>
                  <a:gs pos="0">
                    <a:prstClr val="white"/>
                  </a:gs>
                </a:gsLst>
                <a:lin ang="0" scaled="1"/>
                <a:tileRect/>
              </a:gradFill>
              <a:round/>
              <a:headEnd/>
              <a:tailEnd/>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nvGrpSpPr>
            <p:cNvPr id="35" name="Group 50">
              <a:extLst>
                <a:ext uri="{FF2B5EF4-FFF2-40B4-BE49-F238E27FC236}">
                  <a16:creationId xmlns="" xmlns:a16="http://schemas.microsoft.com/office/drawing/2014/main" id="{B36322EF-CA00-7646-92E6-1F7EF2891AB3}"/>
                </a:ext>
              </a:extLst>
            </p:cNvPr>
            <p:cNvGrpSpPr/>
            <p:nvPr/>
          </p:nvGrpSpPr>
          <p:grpSpPr>
            <a:xfrm>
              <a:off x="3677159" y="5325058"/>
              <a:ext cx="1787433" cy="250119"/>
              <a:chOff x="147638" y="4549775"/>
              <a:chExt cx="8837612" cy="1236663"/>
            </a:xfrm>
            <a:solidFill>
              <a:srgbClr val="000000"/>
            </a:solidFill>
          </p:grpSpPr>
          <p:sp>
            <p:nvSpPr>
              <p:cNvPr id="36" name="Freeform 6">
                <a:extLst>
                  <a:ext uri="{FF2B5EF4-FFF2-40B4-BE49-F238E27FC236}">
                    <a16:creationId xmlns="" xmlns:a16="http://schemas.microsoft.com/office/drawing/2014/main" id="{46163102-D4A4-1D48-81A4-99D60D030235}"/>
                  </a:ext>
                </a:extLst>
              </p:cNvPr>
              <p:cNvSpPr>
                <a:spLocks/>
              </p:cNvSpPr>
              <p:nvPr/>
            </p:nvSpPr>
            <p:spPr bwMode="auto">
              <a:xfrm>
                <a:off x="147638" y="4573588"/>
                <a:ext cx="209550" cy="323850"/>
              </a:xfrm>
              <a:custGeom>
                <a:avLst/>
                <a:gdLst/>
                <a:ahLst/>
                <a:cxnLst>
                  <a:cxn ang="0">
                    <a:pos x="0" y="189"/>
                  </a:cxn>
                  <a:cxn ang="0">
                    <a:pos x="108" y="0"/>
                  </a:cxn>
                  <a:cxn ang="0">
                    <a:pos x="132" y="15"/>
                  </a:cxn>
                  <a:cxn ang="0">
                    <a:pos x="25" y="204"/>
                  </a:cxn>
                  <a:cxn ang="0">
                    <a:pos x="0" y="189"/>
                  </a:cxn>
                </a:cxnLst>
                <a:rect l="0" t="0" r="r" b="b"/>
                <a:pathLst>
                  <a:path w="132" h="204">
                    <a:moveTo>
                      <a:pt x="0" y="189"/>
                    </a:moveTo>
                    <a:lnTo>
                      <a:pt x="108" y="0"/>
                    </a:lnTo>
                    <a:lnTo>
                      <a:pt x="132" y="15"/>
                    </a:lnTo>
                    <a:lnTo>
                      <a:pt x="25" y="204"/>
                    </a:lnTo>
                    <a:lnTo>
                      <a:pt x="0" y="18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37" name="Freeform 7">
                <a:extLst>
                  <a:ext uri="{FF2B5EF4-FFF2-40B4-BE49-F238E27FC236}">
                    <a16:creationId xmlns="" xmlns:a16="http://schemas.microsoft.com/office/drawing/2014/main" id="{BA39E8D4-8766-4647-BAF7-806D1EE20FE2}"/>
                  </a:ext>
                </a:extLst>
              </p:cNvPr>
              <p:cNvSpPr>
                <a:spLocks/>
              </p:cNvSpPr>
              <p:nvPr/>
            </p:nvSpPr>
            <p:spPr bwMode="auto">
              <a:xfrm>
                <a:off x="320675" y="4660900"/>
                <a:ext cx="196850" cy="328613"/>
              </a:xfrm>
              <a:custGeom>
                <a:avLst/>
                <a:gdLst/>
                <a:ahLst/>
                <a:cxnLst>
                  <a:cxn ang="0">
                    <a:pos x="0" y="194"/>
                  </a:cxn>
                  <a:cxn ang="0">
                    <a:pos x="99" y="0"/>
                  </a:cxn>
                  <a:cxn ang="0">
                    <a:pos x="124" y="13"/>
                  </a:cxn>
                  <a:cxn ang="0">
                    <a:pos x="26" y="207"/>
                  </a:cxn>
                  <a:cxn ang="0">
                    <a:pos x="0" y="194"/>
                  </a:cxn>
                </a:cxnLst>
                <a:rect l="0" t="0" r="r" b="b"/>
                <a:pathLst>
                  <a:path w="124" h="207">
                    <a:moveTo>
                      <a:pt x="0" y="194"/>
                    </a:moveTo>
                    <a:lnTo>
                      <a:pt x="99" y="0"/>
                    </a:lnTo>
                    <a:lnTo>
                      <a:pt x="124" y="13"/>
                    </a:lnTo>
                    <a:lnTo>
                      <a:pt x="26" y="207"/>
                    </a:lnTo>
                    <a:lnTo>
                      <a:pt x="0" y="194"/>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38" name="Freeform 8">
                <a:extLst>
                  <a:ext uri="{FF2B5EF4-FFF2-40B4-BE49-F238E27FC236}">
                    <a16:creationId xmlns="" xmlns:a16="http://schemas.microsoft.com/office/drawing/2014/main" id="{A7AEF40C-6BD2-1C4A-8312-CC69A4DC0306}"/>
                  </a:ext>
                </a:extLst>
              </p:cNvPr>
              <p:cNvSpPr>
                <a:spLocks/>
              </p:cNvSpPr>
              <p:nvPr/>
            </p:nvSpPr>
            <p:spPr bwMode="auto">
              <a:xfrm>
                <a:off x="517525" y="4589463"/>
                <a:ext cx="273050" cy="501650"/>
              </a:xfrm>
              <a:custGeom>
                <a:avLst/>
                <a:gdLst/>
                <a:ahLst/>
                <a:cxnLst>
                  <a:cxn ang="0">
                    <a:pos x="0" y="299"/>
                  </a:cxn>
                  <a:cxn ang="0">
                    <a:pos x="133" y="0"/>
                  </a:cxn>
                  <a:cxn ang="0">
                    <a:pos x="172" y="18"/>
                  </a:cxn>
                  <a:cxn ang="0">
                    <a:pos x="39" y="316"/>
                  </a:cxn>
                  <a:cxn ang="0">
                    <a:pos x="0" y="299"/>
                  </a:cxn>
                </a:cxnLst>
                <a:rect l="0" t="0" r="r" b="b"/>
                <a:pathLst>
                  <a:path w="172" h="316">
                    <a:moveTo>
                      <a:pt x="0" y="299"/>
                    </a:moveTo>
                    <a:lnTo>
                      <a:pt x="133" y="0"/>
                    </a:lnTo>
                    <a:lnTo>
                      <a:pt x="172" y="18"/>
                    </a:lnTo>
                    <a:lnTo>
                      <a:pt x="39" y="316"/>
                    </a:lnTo>
                    <a:lnTo>
                      <a:pt x="0" y="29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39" name="Freeform 9">
                <a:extLst>
                  <a:ext uri="{FF2B5EF4-FFF2-40B4-BE49-F238E27FC236}">
                    <a16:creationId xmlns="" xmlns:a16="http://schemas.microsoft.com/office/drawing/2014/main" id="{9CFC0B18-01AD-BB40-A6E4-FA1636717236}"/>
                  </a:ext>
                </a:extLst>
              </p:cNvPr>
              <p:cNvSpPr>
                <a:spLocks/>
              </p:cNvSpPr>
              <p:nvPr/>
            </p:nvSpPr>
            <p:spPr bwMode="auto">
              <a:xfrm>
                <a:off x="763588" y="4845050"/>
                <a:ext cx="168275" cy="338138"/>
              </a:xfrm>
              <a:custGeom>
                <a:avLst/>
                <a:gdLst/>
                <a:ahLst/>
                <a:cxnLst>
                  <a:cxn ang="0">
                    <a:pos x="0" y="203"/>
                  </a:cxn>
                  <a:cxn ang="0">
                    <a:pos x="79" y="0"/>
                  </a:cxn>
                  <a:cxn ang="0">
                    <a:pos x="106" y="12"/>
                  </a:cxn>
                  <a:cxn ang="0">
                    <a:pos x="26" y="213"/>
                  </a:cxn>
                  <a:cxn ang="0">
                    <a:pos x="0" y="203"/>
                  </a:cxn>
                </a:cxnLst>
                <a:rect l="0" t="0" r="r" b="b"/>
                <a:pathLst>
                  <a:path w="106" h="213">
                    <a:moveTo>
                      <a:pt x="0" y="203"/>
                    </a:moveTo>
                    <a:lnTo>
                      <a:pt x="79" y="0"/>
                    </a:lnTo>
                    <a:lnTo>
                      <a:pt x="106" y="12"/>
                    </a:lnTo>
                    <a:lnTo>
                      <a:pt x="26" y="213"/>
                    </a:lnTo>
                    <a:lnTo>
                      <a:pt x="0" y="203"/>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0" name="Freeform 10">
                <a:extLst>
                  <a:ext uri="{FF2B5EF4-FFF2-40B4-BE49-F238E27FC236}">
                    <a16:creationId xmlns="" xmlns:a16="http://schemas.microsoft.com/office/drawing/2014/main" id="{6906823E-A636-2748-A20B-61E2F2B03C88}"/>
                  </a:ext>
                </a:extLst>
              </p:cNvPr>
              <p:cNvSpPr>
                <a:spLocks/>
              </p:cNvSpPr>
              <p:nvPr/>
            </p:nvSpPr>
            <p:spPr bwMode="auto">
              <a:xfrm>
                <a:off x="939800" y="4908550"/>
                <a:ext cx="160338" cy="341313"/>
              </a:xfrm>
              <a:custGeom>
                <a:avLst/>
                <a:gdLst/>
                <a:ahLst/>
                <a:cxnLst>
                  <a:cxn ang="0">
                    <a:pos x="0" y="206"/>
                  </a:cxn>
                  <a:cxn ang="0">
                    <a:pos x="73" y="0"/>
                  </a:cxn>
                  <a:cxn ang="0">
                    <a:pos x="101" y="11"/>
                  </a:cxn>
                  <a:cxn ang="0">
                    <a:pos x="27" y="215"/>
                  </a:cxn>
                  <a:cxn ang="0">
                    <a:pos x="0" y="206"/>
                  </a:cxn>
                </a:cxnLst>
                <a:rect l="0" t="0" r="r" b="b"/>
                <a:pathLst>
                  <a:path w="101" h="215">
                    <a:moveTo>
                      <a:pt x="0" y="206"/>
                    </a:moveTo>
                    <a:lnTo>
                      <a:pt x="73" y="0"/>
                    </a:lnTo>
                    <a:lnTo>
                      <a:pt x="101" y="11"/>
                    </a:lnTo>
                    <a:lnTo>
                      <a:pt x="27" y="215"/>
                    </a:lnTo>
                    <a:lnTo>
                      <a:pt x="0" y="206"/>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1" name="Freeform 11">
                <a:extLst>
                  <a:ext uri="{FF2B5EF4-FFF2-40B4-BE49-F238E27FC236}">
                    <a16:creationId xmlns="" xmlns:a16="http://schemas.microsoft.com/office/drawing/2014/main" id="{48C4BB9C-8467-914F-B1C1-0CBB7F2A8633}"/>
                  </a:ext>
                </a:extLst>
              </p:cNvPr>
              <p:cNvSpPr>
                <a:spLocks/>
              </p:cNvSpPr>
              <p:nvPr/>
            </p:nvSpPr>
            <p:spPr bwMode="auto">
              <a:xfrm>
                <a:off x="1122363" y="4968875"/>
                <a:ext cx="150813" cy="342900"/>
              </a:xfrm>
              <a:custGeom>
                <a:avLst/>
                <a:gdLst/>
                <a:ahLst/>
                <a:cxnLst>
                  <a:cxn ang="0">
                    <a:pos x="0" y="207"/>
                  </a:cxn>
                  <a:cxn ang="0">
                    <a:pos x="67" y="0"/>
                  </a:cxn>
                  <a:cxn ang="0">
                    <a:pos x="95" y="9"/>
                  </a:cxn>
                  <a:cxn ang="0">
                    <a:pos x="27" y="216"/>
                  </a:cxn>
                  <a:cxn ang="0">
                    <a:pos x="0" y="207"/>
                  </a:cxn>
                </a:cxnLst>
                <a:rect l="0" t="0" r="r" b="b"/>
                <a:pathLst>
                  <a:path w="95" h="216">
                    <a:moveTo>
                      <a:pt x="0" y="207"/>
                    </a:moveTo>
                    <a:lnTo>
                      <a:pt x="67" y="0"/>
                    </a:lnTo>
                    <a:lnTo>
                      <a:pt x="95" y="9"/>
                    </a:lnTo>
                    <a:lnTo>
                      <a:pt x="27" y="216"/>
                    </a:lnTo>
                    <a:lnTo>
                      <a:pt x="0" y="207"/>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2" name="Freeform 12">
                <a:extLst>
                  <a:ext uri="{FF2B5EF4-FFF2-40B4-BE49-F238E27FC236}">
                    <a16:creationId xmlns="" xmlns:a16="http://schemas.microsoft.com/office/drawing/2014/main" id="{16202879-DA05-EF47-8426-BCBF7AAAE7A5}"/>
                  </a:ext>
                </a:extLst>
              </p:cNvPr>
              <p:cNvSpPr>
                <a:spLocks/>
              </p:cNvSpPr>
              <p:nvPr/>
            </p:nvSpPr>
            <p:spPr bwMode="auto">
              <a:xfrm>
                <a:off x="1301750" y="5022850"/>
                <a:ext cx="144463" cy="344488"/>
              </a:xfrm>
              <a:custGeom>
                <a:avLst/>
                <a:gdLst/>
                <a:ahLst/>
                <a:cxnLst>
                  <a:cxn ang="0">
                    <a:pos x="0" y="209"/>
                  </a:cxn>
                  <a:cxn ang="0">
                    <a:pos x="63" y="0"/>
                  </a:cxn>
                  <a:cxn ang="0">
                    <a:pos x="91" y="10"/>
                  </a:cxn>
                  <a:cxn ang="0">
                    <a:pos x="28" y="217"/>
                  </a:cxn>
                  <a:cxn ang="0">
                    <a:pos x="0" y="209"/>
                  </a:cxn>
                </a:cxnLst>
                <a:rect l="0" t="0" r="r" b="b"/>
                <a:pathLst>
                  <a:path w="91" h="217">
                    <a:moveTo>
                      <a:pt x="0" y="209"/>
                    </a:moveTo>
                    <a:lnTo>
                      <a:pt x="63" y="0"/>
                    </a:lnTo>
                    <a:lnTo>
                      <a:pt x="91" y="10"/>
                    </a:lnTo>
                    <a:lnTo>
                      <a:pt x="28" y="217"/>
                    </a:lnTo>
                    <a:lnTo>
                      <a:pt x="0" y="20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3" name="Freeform 13">
                <a:extLst>
                  <a:ext uri="{FF2B5EF4-FFF2-40B4-BE49-F238E27FC236}">
                    <a16:creationId xmlns="" xmlns:a16="http://schemas.microsoft.com/office/drawing/2014/main" id="{C036801F-CCE9-264C-B561-69D644404D31}"/>
                  </a:ext>
                </a:extLst>
              </p:cNvPr>
              <p:cNvSpPr>
                <a:spLocks/>
              </p:cNvSpPr>
              <p:nvPr/>
            </p:nvSpPr>
            <p:spPr bwMode="auto">
              <a:xfrm>
                <a:off x="1508125" y="4914900"/>
                <a:ext cx="201613" cy="519113"/>
              </a:xfrm>
              <a:custGeom>
                <a:avLst/>
                <a:gdLst/>
                <a:ahLst/>
                <a:cxnLst>
                  <a:cxn ang="0">
                    <a:pos x="0" y="315"/>
                  </a:cxn>
                  <a:cxn ang="0">
                    <a:pos x="85" y="0"/>
                  </a:cxn>
                  <a:cxn ang="0">
                    <a:pos x="127" y="11"/>
                  </a:cxn>
                  <a:cxn ang="0">
                    <a:pos x="41" y="327"/>
                  </a:cxn>
                  <a:cxn ang="0">
                    <a:pos x="0" y="315"/>
                  </a:cxn>
                </a:cxnLst>
                <a:rect l="0" t="0" r="r" b="b"/>
                <a:pathLst>
                  <a:path w="127" h="327">
                    <a:moveTo>
                      <a:pt x="0" y="315"/>
                    </a:moveTo>
                    <a:lnTo>
                      <a:pt x="85" y="0"/>
                    </a:lnTo>
                    <a:lnTo>
                      <a:pt x="127" y="11"/>
                    </a:lnTo>
                    <a:lnTo>
                      <a:pt x="41" y="327"/>
                    </a:lnTo>
                    <a:lnTo>
                      <a:pt x="0" y="315"/>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4" name="Freeform 14">
                <a:extLst>
                  <a:ext uri="{FF2B5EF4-FFF2-40B4-BE49-F238E27FC236}">
                    <a16:creationId xmlns="" xmlns:a16="http://schemas.microsoft.com/office/drawing/2014/main" id="{04CE2647-6B51-964E-83E7-4586857BCB63}"/>
                  </a:ext>
                </a:extLst>
              </p:cNvPr>
              <p:cNvSpPr>
                <a:spLocks/>
              </p:cNvSpPr>
              <p:nvPr/>
            </p:nvSpPr>
            <p:spPr bwMode="auto">
              <a:xfrm>
                <a:off x="1758950" y="5143500"/>
                <a:ext cx="125413" cy="346075"/>
              </a:xfrm>
              <a:custGeom>
                <a:avLst/>
                <a:gdLst/>
                <a:ahLst/>
                <a:cxnLst>
                  <a:cxn ang="0">
                    <a:pos x="0" y="212"/>
                  </a:cxn>
                  <a:cxn ang="0">
                    <a:pos x="52" y="0"/>
                  </a:cxn>
                  <a:cxn ang="0">
                    <a:pos x="79" y="7"/>
                  </a:cxn>
                  <a:cxn ang="0">
                    <a:pos x="29" y="218"/>
                  </a:cxn>
                  <a:cxn ang="0">
                    <a:pos x="0" y="212"/>
                  </a:cxn>
                </a:cxnLst>
                <a:rect l="0" t="0" r="r" b="b"/>
                <a:pathLst>
                  <a:path w="79" h="218">
                    <a:moveTo>
                      <a:pt x="0" y="212"/>
                    </a:moveTo>
                    <a:lnTo>
                      <a:pt x="52" y="0"/>
                    </a:lnTo>
                    <a:lnTo>
                      <a:pt x="79" y="7"/>
                    </a:lnTo>
                    <a:lnTo>
                      <a:pt x="29" y="218"/>
                    </a:lnTo>
                    <a:lnTo>
                      <a:pt x="0" y="212"/>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5" name="Freeform 15">
                <a:extLst>
                  <a:ext uri="{FF2B5EF4-FFF2-40B4-BE49-F238E27FC236}">
                    <a16:creationId xmlns="" xmlns:a16="http://schemas.microsoft.com/office/drawing/2014/main" id="{E2568FFE-E0AE-294A-AC74-02ABD3142D55}"/>
                  </a:ext>
                </a:extLst>
              </p:cNvPr>
              <p:cNvSpPr>
                <a:spLocks/>
              </p:cNvSpPr>
              <p:nvPr/>
            </p:nvSpPr>
            <p:spPr bwMode="auto">
              <a:xfrm>
                <a:off x="1941513" y="5183188"/>
                <a:ext cx="117475" cy="349250"/>
              </a:xfrm>
              <a:custGeom>
                <a:avLst/>
                <a:gdLst/>
                <a:ahLst/>
                <a:cxnLst>
                  <a:cxn ang="0">
                    <a:pos x="0" y="214"/>
                  </a:cxn>
                  <a:cxn ang="0">
                    <a:pos x="47" y="0"/>
                  </a:cxn>
                  <a:cxn ang="0">
                    <a:pos x="74" y="7"/>
                  </a:cxn>
                  <a:cxn ang="0">
                    <a:pos x="27" y="220"/>
                  </a:cxn>
                  <a:cxn ang="0">
                    <a:pos x="0" y="214"/>
                  </a:cxn>
                </a:cxnLst>
                <a:rect l="0" t="0" r="r" b="b"/>
                <a:pathLst>
                  <a:path w="74" h="220">
                    <a:moveTo>
                      <a:pt x="0" y="214"/>
                    </a:moveTo>
                    <a:lnTo>
                      <a:pt x="47" y="0"/>
                    </a:lnTo>
                    <a:lnTo>
                      <a:pt x="74" y="7"/>
                    </a:lnTo>
                    <a:lnTo>
                      <a:pt x="27" y="220"/>
                    </a:lnTo>
                    <a:lnTo>
                      <a:pt x="0" y="214"/>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6" name="Freeform 16">
                <a:extLst>
                  <a:ext uri="{FF2B5EF4-FFF2-40B4-BE49-F238E27FC236}">
                    <a16:creationId xmlns="" xmlns:a16="http://schemas.microsoft.com/office/drawing/2014/main" id="{769B5105-4441-144B-AEA1-D558034A9C6F}"/>
                  </a:ext>
                </a:extLst>
              </p:cNvPr>
              <p:cNvSpPr>
                <a:spLocks/>
              </p:cNvSpPr>
              <p:nvPr/>
            </p:nvSpPr>
            <p:spPr bwMode="auto">
              <a:xfrm>
                <a:off x="2125663" y="5222875"/>
                <a:ext cx="112713" cy="347663"/>
              </a:xfrm>
              <a:custGeom>
                <a:avLst/>
                <a:gdLst/>
                <a:ahLst/>
                <a:cxnLst>
                  <a:cxn ang="0">
                    <a:pos x="0" y="213"/>
                  </a:cxn>
                  <a:cxn ang="0">
                    <a:pos x="42" y="0"/>
                  </a:cxn>
                  <a:cxn ang="0">
                    <a:pos x="71" y="5"/>
                  </a:cxn>
                  <a:cxn ang="0">
                    <a:pos x="28" y="219"/>
                  </a:cxn>
                  <a:cxn ang="0">
                    <a:pos x="0" y="213"/>
                  </a:cxn>
                </a:cxnLst>
                <a:rect l="0" t="0" r="r" b="b"/>
                <a:pathLst>
                  <a:path w="71" h="219">
                    <a:moveTo>
                      <a:pt x="0" y="213"/>
                    </a:moveTo>
                    <a:lnTo>
                      <a:pt x="42" y="0"/>
                    </a:lnTo>
                    <a:lnTo>
                      <a:pt x="71" y="5"/>
                    </a:lnTo>
                    <a:lnTo>
                      <a:pt x="28" y="219"/>
                    </a:lnTo>
                    <a:lnTo>
                      <a:pt x="0" y="213"/>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7" name="Freeform 17">
                <a:extLst>
                  <a:ext uri="{FF2B5EF4-FFF2-40B4-BE49-F238E27FC236}">
                    <a16:creationId xmlns="" xmlns:a16="http://schemas.microsoft.com/office/drawing/2014/main" id="{04E27601-4D3C-5147-88FA-301B51EACB3B}"/>
                  </a:ext>
                </a:extLst>
              </p:cNvPr>
              <p:cNvSpPr>
                <a:spLocks/>
              </p:cNvSpPr>
              <p:nvPr/>
            </p:nvSpPr>
            <p:spPr bwMode="auto">
              <a:xfrm>
                <a:off x="2312988" y="5256213"/>
                <a:ext cx="104775" cy="347663"/>
              </a:xfrm>
              <a:custGeom>
                <a:avLst/>
                <a:gdLst/>
                <a:ahLst/>
                <a:cxnLst>
                  <a:cxn ang="0">
                    <a:pos x="0" y="215"/>
                  </a:cxn>
                  <a:cxn ang="0">
                    <a:pos x="38" y="0"/>
                  </a:cxn>
                  <a:cxn ang="0">
                    <a:pos x="66" y="6"/>
                  </a:cxn>
                  <a:cxn ang="0">
                    <a:pos x="27" y="219"/>
                  </a:cxn>
                  <a:cxn ang="0">
                    <a:pos x="0" y="215"/>
                  </a:cxn>
                </a:cxnLst>
                <a:rect l="0" t="0" r="r" b="b"/>
                <a:pathLst>
                  <a:path w="66" h="219">
                    <a:moveTo>
                      <a:pt x="0" y="215"/>
                    </a:moveTo>
                    <a:lnTo>
                      <a:pt x="38" y="0"/>
                    </a:lnTo>
                    <a:lnTo>
                      <a:pt x="66" y="6"/>
                    </a:lnTo>
                    <a:lnTo>
                      <a:pt x="27" y="219"/>
                    </a:lnTo>
                    <a:lnTo>
                      <a:pt x="0" y="215"/>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8" name="Freeform 18">
                <a:extLst>
                  <a:ext uri="{FF2B5EF4-FFF2-40B4-BE49-F238E27FC236}">
                    <a16:creationId xmlns="" xmlns:a16="http://schemas.microsoft.com/office/drawing/2014/main" id="{1C0BEC17-C6F2-6B4C-9C5F-536EA2FE747E}"/>
                  </a:ext>
                </a:extLst>
              </p:cNvPr>
              <p:cNvSpPr>
                <a:spLocks/>
              </p:cNvSpPr>
              <p:nvPr/>
            </p:nvSpPr>
            <p:spPr bwMode="auto">
              <a:xfrm>
                <a:off x="2520950" y="5119688"/>
                <a:ext cx="147638" cy="523875"/>
              </a:xfrm>
              <a:custGeom>
                <a:avLst/>
                <a:gdLst/>
                <a:ahLst/>
                <a:cxnLst>
                  <a:cxn ang="0">
                    <a:pos x="0" y="323"/>
                  </a:cxn>
                  <a:cxn ang="0">
                    <a:pos x="50" y="0"/>
                  </a:cxn>
                  <a:cxn ang="0">
                    <a:pos x="93" y="7"/>
                  </a:cxn>
                  <a:cxn ang="0">
                    <a:pos x="42" y="330"/>
                  </a:cxn>
                  <a:cxn ang="0">
                    <a:pos x="0" y="323"/>
                  </a:cxn>
                </a:cxnLst>
                <a:rect l="0" t="0" r="r" b="b"/>
                <a:pathLst>
                  <a:path w="93" h="330">
                    <a:moveTo>
                      <a:pt x="0" y="323"/>
                    </a:moveTo>
                    <a:lnTo>
                      <a:pt x="50" y="0"/>
                    </a:lnTo>
                    <a:lnTo>
                      <a:pt x="93" y="7"/>
                    </a:lnTo>
                    <a:lnTo>
                      <a:pt x="42" y="330"/>
                    </a:lnTo>
                    <a:lnTo>
                      <a:pt x="0" y="323"/>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49" name="Freeform 19">
                <a:extLst>
                  <a:ext uri="{FF2B5EF4-FFF2-40B4-BE49-F238E27FC236}">
                    <a16:creationId xmlns="" xmlns:a16="http://schemas.microsoft.com/office/drawing/2014/main" id="{74EE7371-CF88-DA4C-A576-4BCB8F903140}"/>
                  </a:ext>
                </a:extLst>
              </p:cNvPr>
              <p:cNvSpPr>
                <a:spLocks/>
              </p:cNvSpPr>
              <p:nvPr/>
            </p:nvSpPr>
            <p:spPr bwMode="auto">
              <a:xfrm>
                <a:off x="2774950" y="5327650"/>
                <a:ext cx="92075" cy="347663"/>
              </a:xfrm>
              <a:custGeom>
                <a:avLst/>
                <a:gdLst/>
                <a:ahLst/>
                <a:cxnLst>
                  <a:cxn ang="0">
                    <a:pos x="0" y="216"/>
                  </a:cxn>
                  <a:cxn ang="0">
                    <a:pos x="29" y="0"/>
                  </a:cxn>
                  <a:cxn ang="0">
                    <a:pos x="58" y="4"/>
                  </a:cxn>
                  <a:cxn ang="0">
                    <a:pos x="29" y="219"/>
                  </a:cxn>
                  <a:cxn ang="0">
                    <a:pos x="0" y="216"/>
                  </a:cxn>
                </a:cxnLst>
                <a:rect l="0" t="0" r="r" b="b"/>
                <a:pathLst>
                  <a:path w="58" h="219">
                    <a:moveTo>
                      <a:pt x="0" y="216"/>
                    </a:moveTo>
                    <a:lnTo>
                      <a:pt x="29" y="0"/>
                    </a:lnTo>
                    <a:lnTo>
                      <a:pt x="58" y="4"/>
                    </a:lnTo>
                    <a:lnTo>
                      <a:pt x="29" y="219"/>
                    </a:lnTo>
                    <a:lnTo>
                      <a:pt x="0" y="216"/>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0" name="Freeform 20">
                <a:extLst>
                  <a:ext uri="{FF2B5EF4-FFF2-40B4-BE49-F238E27FC236}">
                    <a16:creationId xmlns="" xmlns:a16="http://schemas.microsoft.com/office/drawing/2014/main" id="{54854062-051D-5443-BBF4-D034A75E49F8}"/>
                  </a:ext>
                </a:extLst>
              </p:cNvPr>
              <p:cNvSpPr>
                <a:spLocks/>
              </p:cNvSpPr>
              <p:nvPr/>
            </p:nvSpPr>
            <p:spPr bwMode="auto">
              <a:xfrm>
                <a:off x="2959100" y="5351463"/>
                <a:ext cx="87313" cy="347663"/>
              </a:xfrm>
              <a:custGeom>
                <a:avLst/>
                <a:gdLst/>
                <a:ahLst/>
                <a:cxnLst>
                  <a:cxn ang="0">
                    <a:pos x="0" y="216"/>
                  </a:cxn>
                  <a:cxn ang="0">
                    <a:pos x="27" y="0"/>
                  </a:cxn>
                  <a:cxn ang="0">
                    <a:pos x="55" y="3"/>
                  </a:cxn>
                  <a:cxn ang="0">
                    <a:pos x="29" y="219"/>
                  </a:cxn>
                  <a:cxn ang="0">
                    <a:pos x="0" y="216"/>
                  </a:cxn>
                </a:cxnLst>
                <a:rect l="0" t="0" r="r" b="b"/>
                <a:pathLst>
                  <a:path w="55" h="219">
                    <a:moveTo>
                      <a:pt x="0" y="216"/>
                    </a:moveTo>
                    <a:lnTo>
                      <a:pt x="27" y="0"/>
                    </a:lnTo>
                    <a:lnTo>
                      <a:pt x="55" y="3"/>
                    </a:lnTo>
                    <a:lnTo>
                      <a:pt x="29" y="219"/>
                    </a:lnTo>
                    <a:lnTo>
                      <a:pt x="0" y="216"/>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1" name="Freeform 21">
                <a:extLst>
                  <a:ext uri="{FF2B5EF4-FFF2-40B4-BE49-F238E27FC236}">
                    <a16:creationId xmlns="" xmlns:a16="http://schemas.microsoft.com/office/drawing/2014/main" id="{13C52310-1B77-534A-9F5A-BE524547A76A}"/>
                  </a:ext>
                </a:extLst>
              </p:cNvPr>
              <p:cNvSpPr>
                <a:spLocks/>
              </p:cNvSpPr>
              <p:nvPr/>
            </p:nvSpPr>
            <p:spPr bwMode="auto">
              <a:xfrm>
                <a:off x="3143250" y="5372100"/>
                <a:ext cx="80963" cy="347663"/>
              </a:xfrm>
              <a:custGeom>
                <a:avLst/>
                <a:gdLst/>
                <a:ahLst/>
                <a:cxnLst>
                  <a:cxn ang="0">
                    <a:pos x="0" y="215"/>
                  </a:cxn>
                  <a:cxn ang="0">
                    <a:pos x="22" y="0"/>
                  </a:cxn>
                  <a:cxn ang="0">
                    <a:pos x="51" y="2"/>
                  </a:cxn>
                  <a:cxn ang="0">
                    <a:pos x="29" y="219"/>
                  </a:cxn>
                  <a:cxn ang="0">
                    <a:pos x="0" y="215"/>
                  </a:cxn>
                </a:cxnLst>
                <a:rect l="0" t="0" r="r" b="b"/>
                <a:pathLst>
                  <a:path w="51" h="219">
                    <a:moveTo>
                      <a:pt x="0" y="215"/>
                    </a:moveTo>
                    <a:lnTo>
                      <a:pt x="22" y="0"/>
                    </a:lnTo>
                    <a:lnTo>
                      <a:pt x="51" y="2"/>
                    </a:lnTo>
                    <a:lnTo>
                      <a:pt x="29" y="219"/>
                    </a:lnTo>
                    <a:lnTo>
                      <a:pt x="0" y="215"/>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2" name="Freeform 22">
                <a:extLst>
                  <a:ext uri="{FF2B5EF4-FFF2-40B4-BE49-F238E27FC236}">
                    <a16:creationId xmlns="" xmlns:a16="http://schemas.microsoft.com/office/drawing/2014/main" id="{2B6384E8-8650-2C48-956F-66F688BE4544}"/>
                  </a:ext>
                </a:extLst>
              </p:cNvPr>
              <p:cNvSpPr>
                <a:spLocks/>
              </p:cNvSpPr>
              <p:nvPr/>
            </p:nvSpPr>
            <p:spPr bwMode="auto">
              <a:xfrm>
                <a:off x="3324225" y="5387975"/>
                <a:ext cx="76200" cy="347663"/>
              </a:xfrm>
              <a:custGeom>
                <a:avLst/>
                <a:gdLst/>
                <a:ahLst/>
                <a:cxnLst>
                  <a:cxn ang="0">
                    <a:pos x="0" y="217"/>
                  </a:cxn>
                  <a:cxn ang="0">
                    <a:pos x="19" y="0"/>
                  </a:cxn>
                  <a:cxn ang="0">
                    <a:pos x="48" y="2"/>
                  </a:cxn>
                  <a:cxn ang="0">
                    <a:pos x="28" y="219"/>
                  </a:cxn>
                  <a:cxn ang="0">
                    <a:pos x="0" y="217"/>
                  </a:cxn>
                </a:cxnLst>
                <a:rect l="0" t="0" r="r" b="b"/>
                <a:pathLst>
                  <a:path w="48" h="219">
                    <a:moveTo>
                      <a:pt x="0" y="217"/>
                    </a:moveTo>
                    <a:lnTo>
                      <a:pt x="19" y="0"/>
                    </a:lnTo>
                    <a:lnTo>
                      <a:pt x="48" y="2"/>
                    </a:lnTo>
                    <a:lnTo>
                      <a:pt x="28" y="219"/>
                    </a:lnTo>
                    <a:lnTo>
                      <a:pt x="0" y="217"/>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3" name="Freeform 23">
                <a:extLst>
                  <a:ext uri="{FF2B5EF4-FFF2-40B4-BE49-F238E27FC236}">
                    <a16:creationId xmlns="" xmlns:a16="http://schemas.microsoft.com/office/drawing/2014/main" id="{89FBBADE-DD68-0B4F-90BB-94C08F96A2BB}"/>
                  </a:ext>
                </a:extLst>
              </p:cNvPr>
              <p:cNvSpPr>
                <a:spLocks/>
              </p:cNvSpPr>
              <p:nvPr/>
            </p:nvSpPr>
            <p:spPr bwMode="auto">
              <a:xfrm>
                <a:off x="3529013" y="5230813"/>
                <a:ext cx="104775" cy="523875"/>
              </a:xfrm>
              <a:custGeom>
                <a:avLst/>
                <a:gdLst/>
                <a:ahLst/>
                <a:cxnLst>
                  <a:cxn ang="0">
                    <a:pos x="0" y="326"/>
                  </a:cxn>
                  <a:cxn ang="0">
                    <a:pos x="23" y="0"/>
                  </a:cxn>
                  <a:cxn ang="0">
                    <a:pos x="66" y="4"/>
                  </a:cxn>
                  <a:cxn ang="0">
                    <a:pos x="43" y="330"/>
                  </a:cxn>
                  <a:cxn ang="0">
                    <a:pos x="0" y="326"/>
                  </a:cxn>
                </a:cxnLst>
                <a:rect l="0" t="0" r="r" b="b"/>
                <a:pathLst>
                  <a:path w="66" h="330">
                    <a:moveTo>
                      <a:pt x="0" y="326"/>
                    </a:moveTo>
                    <a:lnTo>
                      <a:pt x="23" y="0"/>
                    </a:lnTo>
                    <a:lnTo>
                      <a:pt x="66" y="4"/>
                    </a:lnTo>
                    <a:lnTo>
                      <a:pt x="43" y="330"/>
                    </a:lnTo>
                    <a:lnTo>
                      <a:pt x="0" y="326"/>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4" name="Freeform 24">
                <a:extLst>
                  <a:ext uri="{FF2B5EF4-FFF2-40B4-BE49-F238E27FC236}">
                    <a16:creationId xmlns="" xmlns:a16="http://schemas.microsoft.com/office/drawing/2014/main" id="{97174053-4EAF-5E44-8875-D68279AB9C94}"/>
                  </a:ext>
                </a:extLst>
              </p:cNvPr>
              <p:cNvSpPr>
                <a:spLocks/>
              </p:cNvSpPr>
              <p:nvPr/>
            </p:nvSpPr>
            <p:spPr bwMode="auto">
              <a:xfrm>
                <a:off x="3775075" y="5418138"/>
                <a:ext cx="63500" cy="349250"/>
              </a:xfrm>
              <a:custGeom>
                <a:avLst/>
                <a:gdLst/>
                <a:ahLst/>
                <a:cxnLst>
                  <a:cxn ang="0">
                    <a:pos x="0" y="218"/>
                  </a:cxn>
                  <a:cxn ang="0">
                    <a:pos x="12" y="0"/>
                  </a:cxn>
                  <a:cxn ang="0">
                    <a:pos x="40" y="3"/>
                  </a:cxn>
                  <a:cxn ang="0">
                    <a:pos x="29" y="220"/>
                  </a:cxn>
                  <a:cxn ang="0">
                    <a:pos x="0" y="218"/>
                  </a:cxn>
                </a:cxnLst>
                <a:rect l="0" t="0" r="r" b="b"/>
                <a:pathLst>
                  <a:path w="40" h="220">
                    <a:moveTo>
                      <a:pt x="0" y="218"/>
                    </a:moveTo>
                    <a:lnTo>
                      <a:pt x="12" y="0"/>
                    </a:lnTo>
                    <a:lnTo>
                      <a:pt x="40" y="3"/>
                    </a:lnTo>
                    <a:lnTo>
                      <a:pt x="29" y="220"/>
                    </a:lnTo>
                    <a:lnTo>
                      <a:pt x="0" y="218"/>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5" name="Freeform 25">
                <a:extLst>
                  <a:ext uri="{FF2B5EF4-FFF2-40B4-BE49-F238E27FC236}">
                    <a16:creationId xmlns="" xmlns:a16="http://schemas.microsoft.com/office/drawing/2014/main" id="{E1651746-0229-DE4E-80F5-B057ACF83B6B}"/>
                  </a:ext>
                </a:extLst>
              </p:cNvPr>
              <p:cNvSpPr>
                <a:spLocks/>
              </p:cNvSpPr>
              <p:nvPr/>
            </p:nvSpPr>
            <p:spPr bwMode="auto">
              <a:xfrm>
                <a:off x="3957638" y="5427663"/>
                <a:ext cx="60325" cy="347663"/>
              </a:xfrm>
              <a:custGeom>
                <a:avLst/>
                <a:gdLst/>
                <a:ahLst/>
                <a:cxnLst>
                  <a:cxn ang="0">
                    <a:pos x="0" y="218"/>
                  </a:cxn>
                  <a:cxn ang="0">
                    <a:pos x="9" y="0"/>
                  </a:cxn>
                  <a:cxn ang="0">
                    <a:pos x="38" y="1"/>
                  </a:cxn>
                  <a:cxn ang="0">
                    <a:pos x="29" y="219"/>
                  </a:cxn>
                  <a:cxn ang="0">
                    <a:pos x="0" y="218"/>
                  </a:cxn>
                </a:cxnLst>
                <a:rect l="0" t="0" r="r" b="b"/>
                <a:pathLst>
                  <a:path w="38" h="219">
                    <a:moveTo>
                      <a:pt x="0" y="218"/>
                    </a:moveTo>
                    <a:lnTo>
                      <a:pt x="9" y="0"/>
                    </a:lnTo>
                    <a:lnTo>
                      <a:pt x="38" y="1"/>
                    </a:lnTo>
                    <a:lnTo>
                      <a:pt x="29" y="219"/>
                    </a:lnTo>
                    <a:lnTo>
                      <a:pt x="0" y="218"/>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6" name="Freeform 26">
                <a:extLst>
                  <a:ext uri="{FF2B5EF4-FFF2-40B4-BE49-F238E27FC236}">
                    <a16:creationId xmlns="" xmlns:a16="http://schemas.microsoft.com/office/drawing/2014/main" id="{B86D981D-31AD-2346-BC93-E119D59A3B25}"/>
                  </a:ext>
                </a:extLst>
              </p:cNvPr>
              <p:cNvSpPr>
                <a:spLocks/>
              </p:cNvSpPr>
              <p:nvPr/>
            </p:nvSpPr>
            <p:spPr bwMode="auto">
              <a:xfrm>
                <a:off x="4140200" y="5435600"/>
                <a:ext cx="53975" cy="346075"/>
              </a:xfrm>
              <a:custGeom>
                <a:avLst/>
                <a:gdLst/>
                <a:ahLst/>
                <a:cxnLst>
                  <a:cxn ang="0">
                    <a:pos x="0" y="217"/>
                  </a:cxn>
                  <a:cxn ang="0">
                    <a:pos x="5" y="0"/>
                  </a:cxn>
                  <a:cxn ang="0">
                    <a:pos x="34" y="0"/>
                  </a:cxn>
                  <a:cxn ang="0">
                    <a:pos x="28" y="218"/>
                  </a:cxn>
                  <a:cxn ang="0">
                    <a:pos x="0" y="217"/>
                  </a:cxn>
                </a:cxnLst>
                <a:rect l="0" t="0" r="r" b="b"/>
                <a:pathLst>
                  <a:path w="34" h="218">
                    <a:moveTo>
                      <a:pt x="0" y="217"/>
                    </a:moveTo>
                    <a:lnTo>
                      <a:pt x="5" y="0"/>
                    </a:lnTo>
                    <a:lnTo>
                      <a:pt x="34" y="0"/>
                    </a:lnTo>
                    <a:lnTo>
                      <a:pt x="28" y="218"/>
                    </a:lnTo>
                    <a:lnTo>
                      <a:pt x="0" y="217"/>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7" name="Freeform 27">
                <a:extLst>
                  <a:ext uri="{FF2B5EF4-FFF2-40B4-BE49-F238E27FC236}">
                    <a16:creationId xmlns="" xmlns:a16="http://schemas.microsoft.com/office/drawing/2014/main" id="{6E2DE88A-20CB-8244-8982-6A73022CA861}"/>
                  </a:ext>
                </a:extLst>
              </p:cNvPr>
              <p:cNvSpPr>
                <a:spLocks/>
              </p:cNvSpPr>
              <p:nvPr/>
            </p:nvSpPr>
            <p:spPr bwMode="auto">
              <a:xfrm>
                <a:off x="4319588" y="5438775"/>
                <a:ext cx="50800" cy="346075"/>
              </a:xfrm>
              <a:custGeom>
                <a:avLst/>
                <a:gdLst/>
                <a:ahLst/>
                <a:cxnLst>
                  <a:cxn ang="0">
                    <a:pos x="0" y="217"/>
                  </a:cxn>
                  <a:cxn ang="0">
                    <a:pos x="4" y="0"/>
                  </a:cxn>
                  <a:cxn ang="0">
                    <a:pos x="32" y="0"/>
                  </a:cxn>
                  <a:cxn ang="0">
                    <a:pos x="29" y="218"/>
                  </a:cxn>
                  <a:cxn ang="0">
                    <a:pos x="0" y="217"/>
                  </a:cxn>
                </a:cxnLst>
                <a:rect l="0" t="0" r="r" b="b"/>
                <a:pathLst>
                  <a:path w="32" h="218">
                    <a:moveTo>
                      <a:pt x="0" y="217"/>
                    </a:moveTo>
                    <a:lnTo>
                      <a:pt x="4" y="0"/>
                    </a:lnTo>
                    <a:lnTo>
                      <a:pt x="32" y="0"/>
                    </a:lnTo>
                    <a:lnTo>
                      <a:pt x="29" y="218"/>
                    </a:lnTo>
                    <a:lnTo>
                      <a:pt x="0" y="217"/>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8" name="Freeform 28">
                <a:extLst>
                  <a:ext uri="{FF2B5EF4-FFF2-40B4-BE49-F238E27FC236}">
                    <a16:creationId xmlns="" xmlns:a16="http://schemas.microsoft.com/office/drawing/2014/main" id="{4ED9BE51-F14A-F241-9038-43C53C0D5101}"/>
                  </a:ext>
                </a:extLst>
              </p:cNvPr>
              <p:cNvSpPr>
                <a:spLocks/>
              </p:cNvSpPr>
              <p:nvPr/>
            </p:nvSpPr>
            <p:spPr bwMode="auto">
              <a:xfrm>
                <a:off x="4521200" y="5267325"/>
                <a:ext cx="69850" cy="519113"/>
              </a:xfrm>
              <a:custGeom>
                <a:avLst/>
                <a:gdLst/>
                <a:ahLst/>
                <a:cxnLst>
                  <a:cxn ang="0">
                    <a:pos x="2" y="327"/>
                  </a:cxn>
                  <a:cxn ang="0">
                    <a:pos x="0" y="0"/>
                  </a:cxn>
                  <a:cxn ang="0">
                    <a:pos x="44" y="0"/>
                  </a:cxn>
                  <a:cxn ang="0">
                    <a:pos x="44" y="327"/>
                  </a:cxn>
                  <a:cxn ang="0">
                    <a:pos x="2" y="327"/>
                  </a:cxn>
                </a:cxnLst>
                <a:rect l="0" t="0" r="r" b="b"/>
                <a:pathLst>
                  <a:path w="44" h="327">
                    <a:moveTo>
                      <a:pt x="2" y="327"/>
                    </a:moveTo>
                    <a:lnTo>
                      <a:pt x="0" y="0"/>
                    </a:lnTo>
                    <a:lnTo>
                      <a:pt x="44" y="0"/>
                    </a:lnTo>
                    <a:lnTo>
                      <a:pt x="44" y="327"/>
                    </a:lnTo>
                    <a:lnTo>
                      <a:pt x="2" y="327"/>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59" name="Freeform 29">
                <a:extLst>
                  <a:ext uri="{FF2B5EF4-FFF2-40B4-BE49-F238E27FC236}">
                    <a16:creationId xmlns="" xmlns:a16="http://schemas.microsoft.com/office/drawing/2014/main" id="{980728B2-95F1-0D4B-9183-87F56C11674E}"/>
                  </a:ext>
                </a:extLst>
              </p:cNvPr>
              <p:cNvSpPr>
                <a:spLocks/>
              </p:cNvSpPr>
              <p:nvPr/>
            </p:nvSpPr>
            <p:spPr bwMode="auto">
              <a:xfrm>
                <a:off x="4762500" y="5437188"/>
                <a:ext cx="52388" cy="346075"/>
              </a:xfrm>
              <a:custGeom>
                <a:avLst/>
                <a:gdLst/>
                <a:ahLst/>
                <a:cxnLst>
                  <a:cxn ang="0">
                    <a:pos x="4" y="218"/>
                  </a:cxn>
                  <a:cxn ang="0">
                    <a:pos x="0" y="1"/>
                  </a:cxn>
                  <a:cxn ang="0">
                    <a:pos x="29" y="0"/>
                  </a:cxn>
                  <a:cxn ang="0">
                    <a:pos x="33" y="218"/>
                  </a:cxn>
                  <a:cxn ang="0">
                    <a:pos x="4" y="218"/>
                  </a:cxn>
                </a:cxnLst>
                <a:rect l="0" t="0" r="r" b="b"/>
                <a:pathLst>
                  <a:path w="33" h="218">
                    <a:moveTo>
                      <a:pt x="4" y="218"/>
                    </a:moveTo>
                    <a:lnTo>
                      <a:pt x="0" y="1"/>
                    </a:lnTo>
                    <a:lnTo>
                      <a:pt x="29" y="0"/>
                    </a:lnTo>
                    <a:lnTo>
                      <a:pt x="33" y="218"/>
                    </a:lnTo>
                    <a:lnTo>
                      <a:pt x="4" y="218"/>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0" name="Freeform 30">
                <a:extLst>
                  <a:ext uri="{FF2B5EF4-FFF2-40B4-BE49-F238E27FC236}">
                    <a16:creationId xmlns="" xmlns:a16="http://schemas.microsoft.com/office/drawing/2014/main" id="{887F4FEA-F05B-9F4D-9119-0F24BB5C51E7}"/>
                  </a:ext>
                </a:extLst>
              </p:cNvPr>
              <p:cNvSpPr>
                <a:spLocks/>
              </p:cNvSpPr>
              <p:nvPr/>
            </p:nvSpPr>
            <p:spPr bwMode="auto">
              <a:xfrm>
                <a:off x="4938713" y="5434013"/>
                <a:ext cx="57150" cy="346075"/>
              </a:xfrm>
              <a:custGeom>
                <a:avLst/>
                <a:gdLst/>
                <a:ahLst/>
                <a:cxnLst>
                  <a:cxn ang="0">
                    <a:pos x="7" y="218"/>
                  </a:cxn>
                  <a:cxn ang="0">
                    <a:pos x="0" y="1"/>
                  </a:cxn>
                  <a:cxn ang="0">
                    <a:pos x="29" y="0"/>
                  </a:cxn>
                  <a:cxn ang="0">
                    <a:pos x="36" y="216"/>
                  </a:cxn>
                  <a:cxn ang="0">
                    <a:pos x="7" y="218"/>
                  </a:cxn>
                </a:cxnLst>
                <a:rect l="0" t="0" r="r" b="b"/>
                <a:pathLst>
                  <a:path w="36" h="218">
                    <a:moveTo>
                      <a:pt x="7" y="218"/>
                    </a:moveTo>
                    <a:lnTo>
                      <a:pt x="0" y="1"/>
                    </a:lnTo>
                    <a:lnTo>
                      <a:pt x="29" y="0"/>
                    </a:lnTo>
                    <a:lnTo>
                      <a:pt x="36" y="216"/>
                    </a:lnTo>
                    <a:lnTo>
                      <a:pt x="7" y="218"/>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1" name="Freeform 31">
                <a:extLst>
                  <a:ext uri="{FF2B5EF4-FFF2-40B4-BE49-F238E27FC236}">
                    <a16:creationId xmlns="" xmlns:a16="http://schemas.microsoft.com/office/drawing/2014/main" id="{06B9508D-C8A9-0444-8F80-68D615BEA22E}"/>
                  </a:ext>
                </a:extLst>
              </p:cNvPr>
              <p:cNvSpPr>
                <a:spLocks/>
              </p:cNvSpPr>
              <p:nvPr/>
            </p:nvSpPr>
            <p:spPr bwMode="auto">
              <a:xfrm>
                <a:off x="5114925" y="5426075"/>
                <a:ext cx="60325" cy="346075"/>
              </a:xfrm>
              <a:custGeom>
                <a:avLst/>
                <a:gdLst/>
                <a:ahLst/>
                <a:cxnLst>
                  <a:cxn ang="0">
                    <a:pos x="10" y="218"/>
                  </a:cxn>
                  <a:cxn ang="0">
                    <a:pos x="0" y="1"/>
                  </a:cxn>
                  <a:cxn ang="0">
                    <a:pos x="29" y="0"/>
                  </a:cxn>
                  <a:cxn ang="0">
                    <a:pos x="38" y="217"/>
                  </a:cxn>
                  <a:cxn ang="0">
                    <a:pos x="10" y="218"/>
                  </a:cxn>
                </a:cxnLst>
                <a:rect l="0" t="0" r="r" b="b"/>
                <a:pathLst>
                  <a:path w="38" h="218">
                    <a:moveTo>
                      <a:pt x="10" y="218"/>
                    </a:moveTo>
                    <a:lnTo>
                      <a:pt x="0" y="1"/>
                    </a:lnTo>
                    <a:lnTo>
                      <a:pt x="29" y="0"/>
                    </a:lnTo>
                    <a:lnTo>
                      <a:pt x="38" y="217"/>
                    </a:lnTo>
                    <a:lnTo>
                      <a:pt x="10" y="218"/>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2" name="Freeform 32">
                <a:extLst>
                  <a:ext uri="{FF2B5EF4-FFF2-40B4-BE49-F238E27FC236}">
                    <a16:creationId xmlns="" xmlns:a16="http://schemas.microsoft.com/office/drawing/2014/main" id="{1C93E226-D1BF-DB4A-A222-191D6E69B070}"/>
                  </a:ext>
                </a:extLst>
              </p:cNvPr>
              <p:cNvSpPr>
                <a:spLocks/>
              </p:cNvSpPr>
              <p:nvPr/>
            </p:nvSpPr>
            <p:spPr bwMode="auto">
              <a:xfrm>
                <a:off x="5292725" y="5416550"/>
                <a:ext cx="65088" cy="347663"/>
              </a:xfrm>
              <a:custGeom>
                <a:avLst/>
                <a:gdLst/>
                <a:ahLst/>
                <a:cxnLst>
                  <a:cxn ang="0">
                    <a:pos x="12" y="219"/>
                  </a:cxn>
                  <a:cxn ang="0">
                    <a:pos x="0" y="1"/>
                  </a:cxn>
                  <a:cxn ang="0">
                    <a:pos x="28" y="0"/>
                  </a:cxn>
                  <a:cxn ang="0">
                    <a:pos x="41" y="217"/>
                  </a:cxn>
                  <a:cxn ang="0">
                    <a:pos x="12" y="219"/>
                  </a:cxn>
                </a:cxnLst>
                <a:rect l="0" t="0" r="r" b="b"/>
                <a:pathLst>
                  <a:path w="41" h="219">
                    <a:moveTo>
                      <a:pt x="12" y="219"/>
                    </a:moveTo>
                    <a:lnTo>
                      <a:pt x="0" y="1"/>
                    </a:lnTo>
                    <a:lnTo>
                      <a:pt x="28" y="0"/>
                    </a:lnTo>
                    <a:lnTo>
                      <a:pt x="41" y="217"/>
                    </a:lnTo>
                    <a:lnTo>
                      <a:pt x="12" y="21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3" name="Freeform 33">
                <a:extLst>
                  <a:ext uri="{FF2B5EF4-FFF2-40B4-BE49-F238E27FC236}">
                    <a16:creationId xmlns="" xmlns:a16="http://schemas.microsoft.com/office/drawing/2014/main" id="{27E4477E-C5EF-844B-8792-68C0751E32F9}"/>
                  </a:ext>
                </a:extLst>
              </p:cNvPr>
              <p:cNvSpPr>
                <a:spLocks/>
              </p:cNvSpPr>
              <p:nvPr/>
            </p:nvSpPr>
            <p:spPr bwMode="auto">
              <a:xfrm>
                <a:off x="5476875" y="5229225"/>
                <a:ext cx="104775" cy="522288"/>
              </a:xfrm>
              <a:custGeom>
                <a:avLst/>
                <a:gdLst/>
                <a:ahLst/>
                <a:cxnLst>
                  <a:cxn ang="0">
                    <a:pos x="24" y="329"/>
                  </a:cxn>
                  <a:cxn ang="0">
                    <a:pos x="0" y="4"/>
                  </a:cxn>
                  <a:cxn ang="0">
                    <a:pos x="43" y="0"/>
                  </a:cxn>
                  <a:cxn ang="0">
                    <a:pos x="66" y="326"/>
                  </a:cxn>
                  <a:cxn ang="0">
                    <a:pos x="24" y="329"/>
                  </a:cxn>
                </a:cxnLst>
                <a:rect l="0" t="0" r="r" b="b"/>
                <a:pathLst>
                  <a:path w="66" h="329">
                    <a:moveTo>
                      <a:pt x="24" y="329"/>
                    </a:moveTo>
                    <a:lnTo>
                      <a:pt x="0" y="4"/>
                    </a:lnTo>
                    <a:lnTo>
                      <a:pt x="43" y="0"/>
                    </a:lnTo>
                    <a:lnTo>
                      <a:pt x="66" y="326"/>
                    </a:lnTo>
                    <a:lnTo>
                      <a:pt x="24" y="32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4" name="Freeform 34">
                <a:extLst>
                  <a:ext uri="{FF2B5EF4-FFF2-40B4-BE49-F238E27FC236}">
                    <a16:creationId xmlns="" xmlns:a16="http://schemas.microsoft.com/office/drawing/2014/main" id="{531785B9-C21E-B846-8D0E-0C102CB24DA2}"/>
                  </a:ext>
                </a:extLst>
              </p:cNvPr>
              <p:cNvSpPr>
                <a:spLocks/>
              </p:cNvSpPr>
              <p:nvPr/>
            </p:nvSpPr>
            <p:spPr bwMode="auto">
              <a:xfrm>
                <a:off x="5732463" y="5384800"/>
                <a:ext cx="77788" cy="347663"/>
              </a:xfrm>
              <a:custGeom>
                <a:avLst/>
                <a:gdLst/>
                <a:ahLst/>
                <a:cxnLst>
                  <a:cxn ang="0">
                    <a:pos x="20" y="219"/>
                  </a:cxn>
                  <a:cxn ang="0">
                    <a:pos x="0" y="2"/>
                  </a:cxn>
                  <a:cxn ang="0">
                    <a:pos x="28" y="0"/>
                  </a:cxn>
                  <a:cxn ang="0">
                    <a:pos x="49" y="215"/>
                  </a:cxn>
                  <a:cxn ang="0">
                    <a:pos x="20" y="219"/>
                  </a:cxn>
                </a:cxnLst>
                <a:rect l="0" t="0" r="r" b="b"/>
                <a:pathLst>
                  <a:path w="49" h="219">
                    <a:moveTo>
                      <a:pt x="20" y="219"/>
                    </a:moveTo>
                    <a:lnTo>
                      <a:pt x="0" y="2"/>
                    </a:lnTo>
                    <a:lnTo>
                      <a:pt x="28" y="0"/>
                    </a:lnTo>
                    <a:lnTo>
                      <a:pt x="49" y="215"/>
                    </a:lnTo>
                    <a:lnTo>
                      <a:pt x="20" y="21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5" name="Freeform 35">
                <a:extLst>
                  <a:ext uri="{FF2B5EF4-FFF2-40B4-BE49-F238E27FC236}">
                    <a16:creationId xmlns="" xmlns:a16="http://schemas.microsoft.com/office/drawing/2014/main" id="{645E18BB-49F9-C74D-96A7-60E0FDECC46F}"/>
                  </a:ext>
                </a:extLst>
              </p:cNvPr>
              <p:cNvSpPr>
                <a:spLocks/>
              </p:cNvSpPr>
              <p:nvPr/>
            </p:nvSpPr>
            <p:spPr bwMode="auto">
              <a:xfrm>
                <a:off x="5911850" y="5365750"/>
                <a:ext cx="80963" cy="347663"/>
              </a:xfrm>
              <a:custGeom>
                <a:avLst/>
                <a:gdLst/>
                <a:ahLst/>
                <a:cxnLst>
                  <a:cxn ang="0">
                    <a:pos x="23" y="219"/>
                  </a:cxn>
                  <a:cxn ang="0">
                    <a:pos x="0" y="2"/>
                  </a:cxn>
                  <a:cxn ang="0">
                    <a:pos x="27" y="0"/>
                  </a:cxn>
                  <a:cxn ang="0">
                    <a:pos x="51" y="216"/>
                  </a:cxn>
                  <a:cxn ang="0">
                    <a:pos x="23" y="219"/>
                  </a:cxn>
                </a:cxnLst>
                <a:rect l="0" t="0" r="r" b="b"/>
                <a:pathLst>
                  <a:path w="51" h="219">
                    <a:moveTo>
                      <a:pt x="23" y="219"/>
                    </a:moveTo>
                    <a:lnTo>
                      <a:pt x="0" y="2"/>
                    </a:lnTo>
                    <a:lnTo>
                      <a:pt x="27" y="0"/>
                    </a:lnTo>
                    <a:lnTo>
                      <a:pt x="51" y="216"/>
                    </a:lnTo>
                    <a:lnTo>
                      <a:pt x="23" y="21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6" name="Freeform 36">
                <a:extLst>
                  <a:ext uri="{FF2B5EF4-FFF2-40B4-BE49-F238E27FC236}">
                    <a16:creationId xmlns="" xmlns:a16="http://schemas.microsoft.com/office/drawing/2014/main" id="{1DC84341-B7A4-264A-B088-6CC728C2175E}"/>
                  </a:ext>
                </a:extLst>
              </p:cNvPr>
              <p:cNvSpPr>
                <a:spLocks/>
              </p:cNvSpPr>
              <p:nvPr/>
            </p:nvSpPr>
            <p:spPr bwMode="auto">
              <a:xfrm>
                <a:off x="6089650" y="5343525"/>
                <a:ext cx="87313" cy="349250"/>
              </a:xfrm>
              <a:custGeom>
                <a:avLst/>
                <a:gdLst/>
                <a:ahLst/>
                <a:cxnLst>
                  <a:cxn ang="0">
                    <a:pos x="27" y="220"/>
                  </a:cxn>
                  <a:cxn ang="0">
                    <a:pos x="0" y="4"/>
                  </a:cxn>
                  <a:cxn ang="0">
                    <a:pos x="29" y="0"/>
                  </a:cxn>
                  <a:cxn ang="0">
                    <a:pos x="55" y="216"/>
                  </a:cxn>
                  <a:cxn ang="0">
                    <a:pos x="27" y="220"/>
                  </a:cxn>
                </a:cxnLst>
                <a:rect l="0" t="0" r="r" b="b"/>
                <a:pathLst>
                  <a:path w="55" h="220">
                    <a:moveTo>
                      <a:pt x="27" y="220"/>
                    </a:moveTo>
                    <a:lnTo>
                      <a:pt x="0" y="4"/>
                    </a:lnTo>
                    <a:lnTo>
                      <a:pt x="29" y="0"/>
                    </a:lnTo>
                    <a:lnTo>
                      <a:pt x="55" y="216"/>
                    </a:lnTo>
                    <a:lnTo>
                      <a:pt x="27" y="220"/>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7" name="Freeform 37">
                <a:extLst>
                  <a:ext uri="{FF2B5EF4-FFF2-40B4-BE49-F238E27FC236}">
                    <a16:creationId xmlns="" xmlns:a16="http://schemas.microsoft.com/office/drawing/2014/main" id="{1B295798-D2F2-8E4E-9F10-FF98B63D06AD}"/>
                  </a:ext>
                </a:extLst>
              </p:cNvPr>
              <p:cNvSpPr>
                <a:spLocks/>
              </p:cNvSpPr>
              <p:nvPr/>
            </p:nvSpPr>
            <p:spPr bwMode="auto">
              <a:xfrm>
                <a:off x="6272213" y="5321300"/>
                <a:ext cx="92075" cy="347663"/>
              </a:xfrm>
              <a:custGeom>
                <a:avLst/>
                <a:gdLst/>
                <a:ahLst/>
                <a:cxnLst>
                  <a:cxn ang="0">
                    <a:pos x="30" y="219"/>
                  </a:cxn>
                  <a:cxn ang="0">
                    <a:pos x="0" y="3"/>
                  </a:cxn>
                  <a:cxn ang="0">
                    <a:pos x="27" y="0"/>
                  </a:cxn>
                  <a:cxn ang="0">
                    <a:pos x="58" y="215"/>
                  </a:cxn>
                  <a:cxn ang="0">
                    <a:pos x="30" y="219"/>
                  </a:cxn>
                </a:cxnLst>
                <a:rect l="0" t="0" r="r" b="b"/>
                <a:pathLst>
                  <a:path w="58" h="219">
                    <a:moveTo>
                      <a:pt x="30" y="219"/>
                    </a:moveTo>
                    <a:lnTo>
                      <a:pt x="0" y="3"/>
                    </a:lnTo>
                    <a:lnTo>
                      <a:pt x="27" y="0"/>
                    </a:lnTo>
                    <a:lnTo>
                      <a:pt x="58" y="215"/>
                    </a:lnTo>
                    <a:lnTo>
                      <a:pt x="30" y="21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8" name="Freeform 38">
                <a:extLst>
                  <a:ext uri="{FF2B5EF4-FFF2-40B4-BE49-F238E27FC236}">
                    <a16:creationId xmlns="" xmlns:a16="http://schemas.microsoft.com/office/drawing/2014/main" id="{1F8EB8BE-7C13-554D-A414-F3DB04748FE4}"/>
                  </a:ext>
                </a:extLst>
              </p:cNvPr>
              <p:cNvSpPr>
                <a:spLocks/>
              </p:cNvSpPr>
              <p:nvPr/>
            </p:nvSpPr>
            <p:spPr bwMode="auto">
              <a:xfrm>
                <a:off x="6443663" y="5116513"/>
                <a:ext cx="150813" cy="520700"/>
              </a:xfrm>
              <a:custGeom>
                <a:avLst/>
                <a:gdLst/>
                <a:ahLst/>
                <a:cxnLst>
                  <a:cxn ang="0">
                    <a:pos x="51" y="328"/>
                  </a:cxn>
                  <a:cxn ang="0">
                    <a:pos x="0" y="7"/>
                  </a:cxn>
                  <a:cxn ang="0">
                    <a:pos x="43" y="0"/>
                  </a:cxn>
                  <a:cxn ang="0">
                    <a:pos x="95" y="322"/>
                  </a:cxn>
                  <a:cxn ang="0">
                    <a:pos x="51" y="328"/>
                  </a:cxn>
                </a:cxnLst>
                <a:rect l="0" t="0" r="r" b="b"/>
                <a:pathLst>
                  <a:path w="95" h="328">
                    <a:moveTo>
                      <a:pt x="51" y="328"/>
                    </a:moveTo>
                    <a:lnTo>
                      <a:pt x="0" y="7"/>
                    </a:lnTo>
                    <a:lnTo>
                      <a:pt x="43" y="0"/>
                    </a:lnTo>
                    <a:lnTo>
                      <a:pt x="95" y="322"/>
                    </a:lnTo>
                    <a:lnTo>
                      <a:pt x="51" y="328"/>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69" name="Freeform 39">
                <a:extLst>
                  <a:ext uri="{FF2B5EF4-FFF2-40B4-BE49-F238E27FC236}">
                    <a16:creationId xmlns="" xmlns:a16="http://schemas.microsoft.com/office/drawing/2014/main" id="{A9CBA828-2581-E746-ADFB-8497A7C1BDBD}"/>
                  </a:ext>
                </a:extLst>
              </p:cNvPr>
              <p:cNvSpPr>
                <a:spLocks/>
              </p:cNvSpPr>
              <p:nvPr/>
            </p:nvSpPr>
            <p:spPr bwMode="auto">
              <a:xfrm>
                <a:off x="6718300" y="5248275"/>
                <a:ext cx="107950" cy="347663"/>
              </a:xfrm>
              <a:custGeom>
                <a:avLst/>
                <a:gdLst/>
                <a:ahLst/>
                <a:cxnLst>
                  <a:cxn ang="0">
                    <a:pos x="40" y="219"/>
                  </a:cxn>
                  <a:cxn ang="0">
                    <a:pos x="0" y="4"/>
                  </a:cxn>
                  <a:cxn ang="0">
                    <a:pos x="29" y="0"/>
                  </a:cxn>
                  <a:cxn ang="0">
                    <a:pos x="68" y="213"/>
                  </a:cxn>
                  <a:cxn ang="0">
                    <a:pos x="40" y="219"/>
                  </a:cxn>
                </a:cxnLst>
                <a:rect l="0" t="0" r="r" b="b"/>
                <a:pathLst>
                  <a:path w="68" h="219">
                    <a:moveTo>
                      <a:pt x="40" y="219"/>
                    </a:moveTo>
                    <a:lnTo>
                      <a:pt x="0" y="4"/>
                    </a:lnTo>
                    <a:lnTo>
                      <a:pt x="29" y="0"/>
                    </a:lnTo>
                    <a:lnTo>
                      <a:pt x="68" y="213"/>
                    </a:lnTo>
                    <a:lnTo>
                      <a:pt x="40" y="21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0" name="Freeform 40">
                <a:extLst>
                  <a:ext uri="{FF2B5EF4-FFF2-40B4-BE49-F238E27FC236}">
                    <a16:creationId xmlns="" xmlns:a16="http://schemas.microsoft.com/office/drawing/2014/main" id="{6FDAB912-E71D-AC43-AC35-29FE9E3F8883}"/>
                  </a:ext>
                </a:extLst>
              </p:cNvPr>
              <p:cNvSpPr>
                <a:spLocks/>
              </p:cNvSpPr>
              <p:nvPr/>
            </p:nvSpPr>
            <p:spPr bwMode="auto">
              <a:xfrm>
                <a:off x="6896100" y="5213350"/>
                <a:ext cx="114300" cy="346075"/>
              </a:xfrm>
              <a:custGeom>
                <a:avLst/>
                <a:gdLst/>
                <a:ahLst/>
                <a:cxnLst>
                  <a:cxn ang="0">
                    <a:pos x="44" y="218"/>
                  </a:cxn>
                  <a:cxn ang="0">
                    <a:pos x="0" y="6"/>
                  </a:cxn>
                  <a:cxn ang="0">
                    <a:pos x="28" y="0"/>
                  </a:cxn>
                  <a:cxn ang="0">
                    <a:pos x="72" y="212"/>
                  </a:cxn>
                  <a:cxn ang="0">
                    <a:pos x="44" y="218"/>
                  </a:cxn>
                </a:cxnLst>
                <a:rect l="0" t="0" r="r" b="b"/>
                <a:pathLst>
                  <a:path w="72" h="218">
                    <a:moveTo>
                      <a:pt x="44" y="218"/>
                    </a:moveTo>
                    <a:lnTo>
                      <a:pt x="0" y="6"/>
                    </a:lnTo>
                    <a:lnTo>
                      <a:pt x="28" y="0"/>
                    </a:lnTo>
                    <a:lnTo>
                      <a:pt x="72" y="212"/>
                    </a:lnTo>
                    <a:lnTo>
                      <a:pt x="44" y="218"/>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1" name="Freeform 41">
                <a:extLst>
                  <a:ext uri="{FF2B5EF4-FFF2-40B4-BE49-F238E27FC236}">
                    <a16:creationId xmlns="" xmlns:a16="http://schemas.microsoft.com/office/drawing/2014/main" id="{5DA67AF1-9795-8D4D-9D67-9CBE3A4DA794}"/>
                  </a:ext>
                </a:extLst>
              </p:cNvPr>
              <p:cNvSpPr>
                <a:spLocks/>
              </p:cNvSpPr>
              <p:nvPr/>
            </p:nvSpPr>
            <p:spPr bwMode="auto">
              <a:xfrm>
                <a:off x="7075488" y="5173663"/>
                <a:ext cx="120650" cy="347663"/>
              </a:xfrm>
              <a:custGeom>
                <a:avLst/>
                <a:gdLst/>
                <a:ahLst/>
                <a:cxnLst>
                  <a:cxn ang="0">
                    <a:pos x="48" y="219"/>
                  </a:cxn>
                  <a:cxn ang="0">
                    <a:pos x="0" y="6"/>
                  </a:cxn>
                  <a:cxn ang="0">
                    <a:pos x="27" y="0"/>
                  </a:cxn>
                  <a:cxn ang="0">
                    <a:pos x="76" y="212"/>
                  </a:cxn>
                  <a:cxn ang="0">
                    <a:pos x="48" y="219"/>
                  </a:cxn>
                </a:cxnLst>
                <a:rect l="0" t="0" r="r" b="b"/>
                <a:pathLst>
                  <a:path w="76" h="219">
                    <a:moveTo>
                      <a:pt x="48" y="219"/>
                    </a:moveTo>
                    <a:lnTo>
                      <a:pt x="0" y="6"/>
                    </a:lnTo>
                    <a:lnTo>
                      <a:pt x="27" y="0"/>
                    </a:lnTo>
                    <a:lnTo>
                      <a:pt x="76" y="212"/>
                    </a:lnTo>
                    <a:lnTo>
                      <a:pt x="48" y="219"/>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2" name="Freeform 42">
                <a:extLst>
                  <a:ext uri="{FF2B5EF4-FFF2-40B4-BE49-F238E27FC236}">
                    <a16:creationId xmlns="" xmlns:a16="http://schemas.microsoft.com/office/drawing/2014/main" id="{FBF9B51D-DE18-1046-AB7B-B4B8EEA5F13F}"/>
                  </a:ext>
                </a:extLst>
              </p:cNvPr>
              <p:cNvSpPr>
                <a:spLocks/>
              </p:cNvSpPr>
              <p:nvPr/>
            </p:nvSpPr>
            <p:spPr bwMode="auto">
              <a:xfrm>
                <a:off x="7250113" y="5130800"/>
                <a:ext cx="127000" cy="346075"/>
              </a:xfrm>
              <a:custGeom>
                <a:avLst/>
                <a:gdLst/>
                <a:ahLst/>
                <a:cxnLst>
                  <a:cxn ang="0">
                    <a:pos x="53" y="218"/>
                  </a:cxn>
                  <a:cxn ang="0">
                    <a:pos x="0" y="7"/>
                  </a:cxn>
                  <a:cxn ang="0">
                    <a:pos x="27" y="0"/>
                  </a:cxn>
                  <a:cxn ang="0">
                    <a:pos x="80" y="211"/>
                  </a:cxn>
                  <a:cxn ang="0">
                    <a:pos x="53" y="218"/>
                  </a:cxn>
                </a:cxnLst>
                <a:rect l="0" t="0" r="r" b="b"/>
                <a:pathLst>
                  <a:path w="80" h="218">
                    <a:moveTo>
                      <a:pt x="53" y="218"/>
                    </a:moveTo>
                    <a:lnTo>
                      <a:pt x="0" y="7"/>
                    </a:lnTo>
                    <a:lnTo>
                      <a:pt x="27" y="0"/>
                    </a:lnTo>
                    <a:lnTo>
                      <a:pt x="80" y="211"/>
                    </a:lnTo>
                    <a:lnTo>
                      <a:pt x="53" y="218"/>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3" name="Freeform 43">
                <a:extLst>
                  <a:ext uri="{FF2B5EF4-FFF2-40B4-BE49-F238E27FC236}">
                    <a16:creationId xmlns="" xmlns:a16="http://schemas.microsoft.com/office/drawing/2014/main" id="{4E2EAC65-B7D6-5F4B-8093-DD668BE17271}"/>
                  </a:ext>
                </a:extLst>
              </p:cNvPr>
              <p:cNvSpPr>
                <a:spLocks/>
              </p:cNvSpPr>
              <p:nvPr/>
            </p:nvSpPr>
            <p:spPr bwMode="auto">
              <a:xfrm>
                <a:off x="7400925" y="4906963"/>
                <a:ext cx="204788" cy="517525"/>
              </a:xfrm>
              <a:custGeom>
                <a:avLst/>
                <a:gdLst/>
                <a:ahLst/>
                <a:cxnLst>
                  <a:cxn ang="0">
                    <a:pos x="87" y="326"/>
                  </a:cxn>
                  <a:cxn ang="0">
                    <a:pos x="0" y="12"/>
                  </a:cxn>
                  <a:cxn ang="0">
                    <a:pos x="43" y="0"/>
                  </a:cxn>
                  <a:cxn ang="0">
                    <a:pos x="129" y="314"/>
                  </a:cxn>
                  <a:cxn ang="0">
                    <a:pos x="87" y="326"/>
                  </a:cxn>
                </a:cxnLst>
                <a:rect l="0" t="0" r="r" b="b"/>
                <a:pathLst>
                  <a:path w="129" h="326">
                    <a:moveTo>
                      <a:pt x="87" y="326"/>
                    </a:moveTo>
                    <a:lnTo>
                      <a:pt x="0" y="12"/>
                    </a:lnTo>
                    <a:lnTo>
                      <a:pt x="43" y="0"/>
                    </a:lnTo>
                    <a:lnTo>
                      <a:pt x="129" y="314"/>
                    </a:lnTo>
                    <a:lnTo>
                      <a:pt x="87" y="326"/>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4" name="Freeform 44">
                <a:extLst>
                  <a:ext uri="{FF2B5EF4-FFF2-40B4-BE49-F238E27FC236}">
                    <a16:creationId xmlns="" xmlns:a16="http://schemas.microsoft.com/office/drawing/2014/main" id="{AC590C94-0F7E-7941-AB43-DAA0D16F22AA}"/>
                  </a:ext>
                </a:extLst>
              </p:cNvPr>
              <p:cNvSpPr>
                <a:spLocks/>
              </p:cNvSpPr>
              <p:nvPr/>
            </p:nvSpPr>
            <p:spPr bwMode="auto">
              <a:xfrm>
                <a:off x="7688263" y="5008563"/>
                <a:ext cx="146050" cy="344488"/>
              </a:xfrm>
              <a:custGeom>
                <a:avLst/>
                <a:gdLst/>
                <a:ahLst/>
                <a:cxnLst>
                  <a:cxn ang="0">
                    <a:pos x="65" y="217"/>
                  </a:cxn>
                  <a:cxn ang="0">
                    <a:pos x="0" y="8"/>
                  </a:cxn>
                  <a:cxn ang="0">
                    <a:pos x="28" y="0"/>
                  </a:cxn>
                  <a:cxn ang="0">
                    <a:pos x="92" y="208"/>
                  </a:cxn>
                  <a:cxn ang="0">
                    <a:pos x="65" y="217"/>
                  </a:cxn>
                </a:cxnLst>
                <a:rect l="0" t="0" r="r" b="b"/>
                <a:pathLst>
                  <a:path w="92" h="217">
                    <a:moveTo>
                      <a:pt x="65" y="217"/>
                    </a:moveTo>
                    <a:lnTo>
                      <a:pt x="0" y="8"/>
                    </a:lnTo>
                    <a:lnTo>
                      <a:pt x="28" y="0"/>
                    </a:lnTo>
                    <a:lnTo>
                      <a:pt x="92" y="208"/>
                    </a:lnTo>
                    <a:lnTo>
                      <a:pt x="65" y="217"/>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5" name="Freeform 45">
                <a:extLst>
                  <a:ext uri="{FF2B5EF4-FFF2-40B4-BE49-F238E27FC236}">
                    <a16:creationId xmlns="" xmlns:a16="http://schemas.microsoft.com/office/drawing/2014/main" id="{AAB019EE-1519-A549-9D58-AD5E90092422}"/>
                  </a:ext>
                </a:extLst>
              </p:cNvPr>
              <p:cNvSpPr>
                <a:spLocks/>
              </p:cNvSpPr>
              <p:nvPr/>
            </p:nvSpPr>
            <p:spPr bwMode="auto">
              <a:xfrm>
                <a:off x="7859713" y="4953000"/>
                <a:ext cx="153988" cy="341313"/>
              </a:xfrm>
              <a:custGeom>
                <a:avLst/>
                <a:gdLst/>
                <a:ahLst/>
                <a:cxnLst>
                  <a:cxn ang="0">
                    <a:pos x="69" y="215"/>
                  </a:cxn>
                  <a:cxn ang="0">
                    <a:pos x="0" y="9"/>
                  </a:cxn>
                  <a:cxn ang="0">
                    <a:pos x="28" y="0"/>
                  </a:cxn>
                  <a:cxn ang="0">
                    <a:pos x="97" y="206"/>
                  </a:cxn>
                  <a:cxn ang="0">
                    <a:pos x="69" y="215"/>
                  </a:cxn>
                </a:cxnLst>
                <a:rect l="0" t="0" r="r" b="b"/>
                <a:pathLst>
                  <a:path w="97" h="215">
                    <a:moveTo>
                      <a:pt x="69" y="215"/>
                    </a:moveTo>
                    <a:lnTo>
                      <a:pt x="0" y="9"/>
                    </a:lnTo>
                    <a:lnTo>
                      <a:pt x="28" y="0"/>
                    </a:lnTo>
                    <a:lnTo>
                      <a:pt x="97" y="206"/>
                    </a:lnTo>
                    <a:lnTo>
                      <a:pt x="69" y="215"/>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6" name="Freeform 46">
                <a:extLst>
                  <a:ext uri="{FF2B5EF4-FFF2-40B4-BE49-F238E27FC236}">
                    <a16:creationId xmlns="" xmlns:a16="http://schemas.microsoft.com/office/drawing/2014/main" id="{76CAB1DC-90E7-8344-8C18-B6B89332C7C7}"/>
                  </a:ext>
                </a:extLst>
              </p:cNvPr>
              <p:cNvSpPr>
                <a:spLocks/>
              </p:cNvSpPr>
              <p:nvPr/>
            </p:nvSpPr>
            <p:spPr bwMode="auto">
              <a:xfrm>
                <a:off x="8032750" y="4892675"/>
                <a:ext cx="161925" cy="338138"/>
              </a:xfrm>
              <a:custGeom>
                <a:avLst/>
                <a:gdLst/>
                <a:ahLst/>
                <a:cxnLst>
                  <a:cxn ang="0">
                    <a:pos x="75" y="213"/>
                  </a:cxn>
                  <a:cxn ang="0">
                    <a:pos x="0" y="9"/>
                  </a:cxn>
                  <a:cxn ang="0">
                    <a:pos x="27" y="0"/>
                  </a:cxn>
                  <a:cxn ang="0">
                    <a:pos x="102" y="204"/>
                  </a:cxn>
                  <a:cxn ang="0">
                    <a:pos x="75" y="213"/>
                  </a:cxn>
                </a:cxnLst>
                <a:rect l="0" t="0" r="r" b="b"/>
                <a:pathLst>
                  <a:path w="102" h="213">
                    <a:moveTo>
                      <a:pt x="75" y="213"/>
                    </a:moveTo>
                    <a:lnTo>
                      <a:pt x="0" y="9"/>
                    </a:lnTo>
                    <a:lnTo>
                      <a:pt x="27" y="0"/>
                    </a:lnTo>
                    <a:lnTo>
                      <a:pt x="102" y="204"/>
                    </a:lnTo>
                    <a:lnTo>
                      <a:pt x="75" y="213"/>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7" name="Freeform 47">
                <a:extLst>
                  <a:ext uri="{FF2B5EF4-FFF2-40B4-BE49-F238E27FC236}">
                    <a16:creationId xmlns="" xmlns:a16="http://schemas.microsoft.com/office/drawing/2014/main" id="{B7A9659D-BFEC-334C-869A-FDC4C845AB09}"/>
                  </a:ext>
                </a:extLst>
              </p:cNvPr>
              <p:cNvSpPr>
                <a:spLocks/>
              </p:cNvSpPr>
              <p:nvPr/>
            </p:nvSpPr>
            <p:spPr bwMode="auto">
              <a:xfrm>
                <a:off x="8202613" y="4824413"/>
                <a:ext cx="171450" cy="339725"/>
              </a:xfrm>
              <a:custGeom>
                <a:avLst/>
                <a:gdLst/>
                <a:ahLst/>
                <a:cxnLst>
                  <a:cxn ang="0">
                    <a:pos x="81" y="214"/>
                  </a:cxn>
                  <a:cxn ang="0">
                    <a:pos x="0" y="12"/>
                  </a:cxn>
                  <a:cxn ang="0">
                    <a:pos x="26" y="0"/>
                  </a:cxn>
                  <a:cxn ang="0">
                    <a:pos x="108" y="202"/>
                  </a:cxn>
                  <a:cxn ang="0">
                    <a:pos x="81" y="214"/>
                  </a:cxn>
                </a:cxnLst>
                <a:rect l="0" t="0" r="r" b="b"/>
                <a:pathLst>
                  <a:path w="108" h="214">
                    <a:moveTo>
                      <a:pt x="81" y="214"/>
                    </a:moveTo>
                    <a:lnTo>
                      <a:pt x="0" y="12"/>
                    </a:lnTo>
                    <a:lnTo>
                      <a:pt x="26" y="0"/>
                    </a:lnTo>
                    <a:lnTo>
                      <a:pt x="108" y="202"/>
                    </a:lnTo>
                    <a:lnTo>
                      <a:pt x="81" y="214"/>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8" name="Freeform 48">
                <a:extLst>
                  <a:ext uri="{FF2B5EF4-FFF2-40B4-BE49-F238E27FC236}">
                    <a16:creationId xmlns="" xmlns:a16="http://schemas.microsoft.com/office/drawing/2014/main" id="{C21CCCC8-6D4D-5949-8D7E-9149E6188563}"/>
                  </a:ext>
                </a:extLst>
              </p:cNvPr>
              <p:cNvSpPr>
                <a:spLocks/>
              </p:cNvSpPr>
              <p:nvPr/>
            </p:nvSpPr>
            <p:spPr bwMode="auto">
              <a:xfrm>
                <a:off x="8316913" y="4579938"/>
                <a:ext cx="277813" cy="498475"/>
              </a:xfrm>
              <a:custGeom>
                <a:avLst/>
                <a:gdLst/>
                <a:ahLst/>
                <a:cxnLst>
                  <a:cxn ang="0">
                    <a:pos x="134" y="314"/>
                  </a:cxn>
                  <a:cxn ang="0">
                    <a:pos x="0" y="17"/>
                  </a:cxn>
                  <a:cxn ang="0">
                    <a:pos x="40" y="0"/>
                  </a:cxn>
                  <a:cxn ang="0">
                    <a:pos x="175" y="297"/>
                  </a:cxn>
                  <a:cxn ang="0">
                    <a:pos x="134" y="314"/>
                  </a:cxn>
                </a:cxnLst>
                <a:rect l="0" t="0" r="r" b="b"/>
                <a:pathLst>
                  <a:path w="175" h="314">
                    <a:moveTo>
                      <a:pt x="134" y="314"/>
                    </a:moveTo>
                    <a:lnTo>
                      <a:pt x="0" y="17"/>
                    </a:lnTo>
                    <a:lnTo>
                      <a:pt x="40" y="0"/>
                    </a:lnTo>
                    <a:lnTo>
                      <a:pt x="175" y="297"/>
                    </a:lnTo>
                    <a:lnTo>
                      <a:pt x="134" y="314"/>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79" name="Freeform 49">
                <a:extLst>
                  <a:ext uri="{FF2B5EF4-FFF2-40B4-BE49-F238E27FC236}">
                    <a16:creationId xmlns="" xmlns:a16="http://schemas.microsoft.com/office/drawing/2014/main" id="{8B9E86FD-AA7F-CF49-8D6B-276C2F8D3AC7}"/>
                  </a:ext>
                </a:extLst>
              </p:cNvPr>
              <p:cNvSpPr>
                <a:spLocks/>
              </p:cNvSpPr>
              <p:nvPr/>
            </p:nvSpPr>
            <p:spPr bwMode="auto">
              <a:xfrm>
                <a:off x="8612188" y="4637088"/>
                <a:ext cx="200025" cy="328613"/>
              </a:xfrm>
              <a:custGeom>
                <a:avLst/>
                <a:gdLst/>
                <a:ahLst/>
                <a:cxnLst>
                  <a:cxn ang="0">
                    <a:pos x="101" y="207"/>
                  </a:cxn>
                  <a:cxn ang="0">
                    <a:pos x="0" y="13"/>
                  </a:cxn>
                  <a:cxn ang="0">
                    <a:pos x="25" y="0"/>
                  </a:cxn>
                  <a:cxn ang="0">
                    <a:pos x="126" y="193"/>
                  </a:cxn>
                  <a:cxn ang="0">
                    <a:pos x="101" y="207"/>
                  </a:cxn>
                </a:cxnLst>
                <a:rect l="0" t="0" r="r" b="b"/>
                <a:pathLst>
                  <a:path w="126" h="207">
                    <a:moveTo>
                      <a:pt x="101" y="207"/>
                    </a:moveTo>
                    <a:lnTo>
                      <a:pt x="0" y="13"/>
                    </a:lnTo>
                    <a:lnTo>
                      <a:pt x="25" y="0"/>
                    </a:lnTo>
                    <a:lnTo>
                      <a:pt x="126" y="193"/>
                    </a:lnTo>
                    <a:lnTo>
                      <a:pt x="101" y="207"/>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80" name="Freeform 50">
                <a:extLst>
                  <a:ext uri="{FF2B5EF4-FFF2-40B4-BE49-F238E27FC236}">
                    <a16:creationId xmlns="" xmlns:a16="http://schemas.microsoft.com/office/drawing/2014/main" id="{C3E2C406-C94B-3B45-8660-440909A25FBD}"/>
                  </a:ext>
                </a:extLst>
              </p:cNvPr>
              <p:cNvSpPr>
                <a:spLocks/>
              </p:cNvSpPr>
              <p:nvPr/>
            </p:nvSpPr>
            <p:spPr bwMode="auto">
              <a:xfrm>
                <a:off x="8769350" y="4549775"/>
                <a:ext cx="215900" cy="319088"/>
              </a:xfrm>
              <a:custGeom>
                <a:avLst/>
                <a:gdLst/>
                <a:ahLst/>
                <a:cxnLst>
                  <a:cxn ang="0">
                    <a:pos x="111" y="201"/>
                  </a:cxn>
                  <a:cxn ang="0">
                    <a:pos x="0" y="14"/>
                  </a:cxn>
                  <a:cxn ang="0">
                    <a:pos x="25" y="0"/>
                  </a:cxn>
                  <a:cxn ang="0">
                    <a:pos x="136" y="187"/>
                  </a:cxn>
                  <a:cxn ang="0">
                    <a:pos x="111" y="201"/>
                  </a:cxn>
                </a:cxnLst>
                <a:rect l="0" t="0" r="r" b="b"/>
                <a:pathLst>
                  <a:path w="136" h="201">
                    <a:moveTo>
                      <a:pt x="111" y="201"/>
                    </a:moveTo>
                    <a:lnTo>
                      <a:pt x="0" y="14"/>
                    </a:lnTo>
                    <a:lnTo>
                      <a:pt x="25" y="0"/>
                    </a:lnTo>
                    <a:lnTo>
                      <a:pt x="136" y="187"/>
                    </a:lnTo>
                    <a:lnTo>
                      <a:pt x="111" y="201"/>
                    </a:lnTo>
                    <a:close/>
                  </a:path>
                </a:pathLst>
              </a:custGeom>
              <a:grp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grpSp>
      <p:grpSp>
        <p:nvGrpSpPr>
          <p:cNvPr id="81" name="Group 99">
            <a:extLst>
              <a:ext uri="{FF2B5EF4-FFF2-40B4-BE49-F238E27FC236}">
                <a16:creationId xmlns="" xmlns:a16="http://schemas.microsoft.com/office/drawing/2014/main" id="{BAFED771-33DB-4D46-93BE-D3EEAAB25CD9}"/>
              </a:ext>
            </a:extLst>
          </p:cNvPr>
          <p:cNvGrpSpPr/>
          <p:nvPr userDrawn="1"/>
        </p:nvGrpSpPr>
        <p:grpSpPr>
          <a:xfrm>
            <a:off x="5889110" y="1574398"/>
            <a:ext cx="479409" cy="3120650"/>
            <a:chOff x="4380684" y="2836632"/>
            <a:chExt cx="397756" cy="2588463"/>
          </a:xfrm>
        </p:grpSpPr>
        <p:grpSp>
          <p:nvGrpSpPr>
            <p:cNvPr id="82" name="Group 94">
              <a:extLst>
                <a:ext uri="{FF2B5EF4-FFF2-40B4-BE49-F238E27FC236}">
                  <a16:creationId xmlns="" xmlns:a16="http://schemas.microsoft.com/office/drawing/2014/main" id="{CB5A0102-0447-A246-A3B6-4437CE5F1BAA}"/>
                </a:ext>
              </a:extLst>
            </p:cNvPr>
            <p:cNvGrpSpPr/>
            <p:nvPr/>
          </p:nvGrpSpPr>
          <p:grpSpPr>
            <a:xfrm rot="10800000">
              <a:off x="4380684" y="2836632"/>
              <a:ext cx="397756" cy="1439113"/>
              <a:chOff x="4380684" y="3985982"/>
              <a:chExt cx="397756" cy="1439113"/>
            </a:xfrm>
          </p:grpSpPr>
          <p:sp>
            <p:nvSpPr>
              <p:cNvPr id="86" name="Freeform 5">
                <a:extLst>
                  <a:ext uri="{FF2B5EF4-FFF2-40B4-BE49-F238E27FC236}">
                    <a16:creationId xmlns="" xmlns:a16="http://schemas.microsoft.com/office/drawing/2014/main" id="{91192213-CF0F-3447-BEF8-F7CD07EE3001}"/>
                  </a:ext>
                </a:extLst>
              </p:cNvPr>
              <p:cNvSpPr>
                <a:spLocks/>
              </p:cNvSpPr>
              <p:nvPr/>
            </p:nvSpPr>
            <p:spPr bwMode="auto">
              <a:xfrm flipH="1">
                <a:off x="4433985" y="3985982"/>
                <a:ext cx="291155" cy="679581"/>
              </a:xfrm>
              <a:custGeom>
                <a:avLst/>
                <a:gdLst/>
                <a:ahLst/>
                <a:cxnLst>
                  <a:cxn ang="0">
                    <a:pos x="873" y="413"/>
                  </a:cxn>
                  <a:cxn ang="0">
                    <a:pos x="865" y="348"/>
                  </a:cxn>
                  <a:cxn ang="0">
                    <a:pos x="848" y="287"/>
                  </a:cxn>
                  <a:cxn ang="0">
                    <a:pos x="821" y="228"/>
                  </a:cxn>
                  <a:cxn ang="0">
                    <a:pos x="787" y="175"/>
                  </a:cxn>
                  <a:cxn ang="0">
                    <a:pos x="746" y="128"/>
                  </a:cxn>
                  <a:cxn ang="0">
                    <a:pos x="699" y="86"/>
                  </a:cxn>
                  <a:cxn ang="0">
                    <a:pos x="646" y="53"/>
                  </a:cxn>
                  <a:cxn ang="0">
                    <a:pos x="587" y="26"/>
                  </a:cxn>
                  <a:cxn ang="0">
                    <a:pos x="525" y="9"/>
                  </a:cxn>
                  <a:cxn ang="0">
                    <a:pos x="459" y="0"/>
                  </a:cxn>
                  <a:cxn ang="0">
                    <a:pos x="415" y="0"/>
                  </a:cxn>
                  <a:cxn ang="0">
                    <a:pos x="349" y="9"/>
                  </a:cxn>
                  <a:cxn ang="0">
                    <a:pos x="287" y="26"/>
                  </a:cxn>
                  <a:cxn ang="0">
                    <a:pos x="228" y="53"/>
                  </a:cxn>
                  <a:cxn ang="0">
                    <a:pos x="175" y="86"/>
                  </a:cxn>
                  <a:cxn ang="0">
                    <a:pos x="128" y="128"/>
                  </a:cxn>
                  <a:cxn ang="0">
                    <a:pos x="87" y="175"/>
                  </a:cxn>
                  <a:cxn ang="0">
                    <a:pos x="53" y="228"/>
                  </a:cxn>
                  <a:cxn ang="0">
                    <a:pos x="26" y="287"/>
                  </a:cxn>
                  <a:cxn ang="0">
                    <a:pos x="9" y="348"/>
                  </a:cxn>
                  <a:cxn ang="0">
                    <a:pos x="1" y="413"/>
                  </a:cxn>
                  <a:cxn ang="0">
                    <a:pos x="0" y="454"/>
                  </a:cxn>
                  <a:cxn ang="0">
                    <a:pos x="6" y="508"/>
                  </a:cxn>
                  <a:cxn ang="0">
                    <a:pos x="18" y="561"/>
                  </a:cxn>
                  <a:cxn ang="0">
                    <a:pos x="36" y="610"/>
                  </a:cxn>
                  <a:cxn ang="0">
                    <a:pos x="60" y="656"/>
                  </a:cxn>
                  <a:cxn ang="0">
                    <a:pos x="88" y="699"/>
                  </a:cxn>
                  <a:cxn ang="0">
                    <a:pos x="121" y="739"/>
                  </a:cxn>
                  <a:cxn ang="0">
                    <a:pos x="160" y="773"/>
                  </a:cxn>
                  <a:cxn ang="0">
                    <a:pos x="202" y="804"/>
                  </a:cxn>
                  <a:cxn ang="0">
                    <a:pos x="247" y="829"/>
                  </a:cxn>
                  <a:cxn ang="0">
                    <a:pos x="296" y="849"/>
                  </a:cxn>
                  <a:cxn ang="0">
                    <a:pos x="562" y="2040"/>
                  </a:cxn>
                  <a:cxn ang="0">
                    <a:pos x="578" y="849"/>
                  </a:cxn>
                  <a:cxn ang="0">
                    <a:pos x="627" y="829"/>
                  </a:cxn>
                  <a:cxn ang="0">
                    <a:pos x="672" y="804"/>
                  </a:cxn>
                  <a:cxn ang="0">
                    <a:pos x="714" y="773"/>
                  </a:cxn>
                  <a:cxn ang="0">
                    <a:pos x="752" y="739"/>
                  </a:cxn>
                  <a:cxn ang="0">
                    <a:pos x="786" y="699"/>
                  </a:cxn>
                  <a:cxn ang="0">
                    <a:pos x="814" y="656"/>
                  </a:cxn>
                  <a:cxn ang="0">
                    <a:pos x="838" y="610"/>
                  </a:cxn>
                  <a:cxn ang="0">
                    <a:pos x="855" y="561"/>
                  </a:cxn>
                  <a:cxn ang="0">
                    <a:pos x="867" y="508"/>
                  </a:cxn>
                  <a:cxn ang="0">
                    <a:pos x="873" y="454"/>
                  </a:cxn>
                </a:cxnLst>
                <a:rect l="0" t="0" r="r" b="b"/>
                <a:pathLst>
                  <a:path w="874" h="2040">
                    <a:moveTo>
                      <a:pt x="874" y="437"/>
                    </a:moveTo>
                    <a:lnTo>
                      <a:pt x="874" y="437"/>
                    </a:lnTo>
                    <a:lnTo>
                      <a:pt x="873" y="413"/>
                    </a:lnTo>
                    <a:lnTo>
                      <a:pt x="872" y="391"/>
                    </a:lnTo>
                    <a:lnTo>
                      <a:pt x="868" y="369"/>
                    </a:lnTo>
                    <a:lnTo>
                      <a:pt x="865" y="348"/>
                    </a:lnTo>
                    <a:lnTo>
                      <a:pt x="860" y="327"/>
                    </a:lnTo>
                    <a:lnTo>
                      <a:pt x="854" y="307"/>
                    </a:lnTo>
                    <a:lnTo>
                      <a:pt x="848" y="287"/>
                    </a:lnTo>
                    <a:lnTo>
                      <a:pt x="840" y="267"/>
                    </a:lnTo>
                    <a:lnTo>
                      <a:pt x="831" y="247"/>
                    </a:lnTo>
                    <a:lnTo>
                      <a:pt x="821" y="228"/>
                    </a:lnTo>
                    <a:lnTo>
                      <a:pt x="810" y="209"/>
                    </a:lnTo>
                    <a:lnTo>
                      <a:pt x="799" y="192"/>
                    </a:lnTo>
                    <a:lnTo>
                      <a:pt x="787" y="175"/>
                    </a:lnTo>
                    <a:lnTo>
                      <a:pt x="774" y="159"/>
                    </a:lnTo>
                    <a:lnTo>
                      <a:pt x="760" y="142"/>
                    </a:lnTo>
                    <a:lnTo>
                      <a:pt x="746" y="128"/>
                    </a:lnTo>
                    <a:lnTo>
                      <a:pt x="731" y="114"/>
                    </a:lnTo>
                    <a:lnTo>
                      <a:pt x="715" y="99"/>
                    </a:lnTo>
                    <a:lnTo>
                      <a:pt x="699" y="86"/>
                    </a:lnTo>
                    <a:lnTo>
                      <a:pt x="681" y="74"/>
                    </a:lnTo>
                    <a:lnTo>
                      <a:pt x="663" y="63"/>
                    </a:lnTo>
                    <a:lnTo>
                      <a:pt x="646" y="53"/>
                    </a:lnTo>
                    <a:lnTo>
                      <a:pt x="627" y="43"/>
                    </a:lnTo>
                    <a:lnTo>
                      <a:pt x="607" y="34"/>
                    </a:lnTo>
                    <a:lnTo>
                      <a:pt x="587" y="26"/>
                    </a:lnTo>
                    <a:lnTo>
                      <a:pt x="567" y="20"/>
                    </a:lnTo>
                    <a:lnTo>
                      <a:pt x="546" y="13"/>
                    </a:lnTo>
                    <a:lnTo>
                      <a:pt x="525" y="9"/>
                    </a:lnTo>
                    <a:lnTo>
                      <a:pt x="503" y="4"/>
                    </a:lnTo>
                    <a:lnTo>
                      <a:pt x="481" y="2"/>
                    </a:lnTo>
                    <a:lnTo>
                      <a:pt x="459" y="0"/>
                    </a:lnTo>
                    <a:lnTo>
                      <a:pt x="437" y="0"/>
                    </a:lnTo>
                    <a:lnTo>
                      <a:pt x="437" y="0"/>
                    </a:lnTo>
                    <a:lnTo>
                      <a:pt x="415" y="0"/>
                    </a:lnTo>
                    <a:lnTo>
                      <a:pt x="392" y="2"/>
                    </a:lnTo>
                    <a:lnTo>
                      <a:pt x="371" y="4"/>
                    </a:lnTo>
                    <a:lnTo>
                      <a:pt x="349" y="9"/>
                    </a:lnTo>
                    <a:lnTo>
                      <a:pt x="328" y="13"/>
                    </a:lnTo>
                    <a:lnTo>
                      <a:pt x="307" y="20"/>
                    </a:lnTo>
                    <a:lnTo>
                      <a:pt x="287" y="26"/>
                    </a:lnTo>
                    <a:lnTo>
                      <a:pt x="267" y="34"/>
                    </a:lnTo>
                    <a:lnTo>
                      <a:pt x="247" y="43"/>
                    </a:lnTo>
                    <a:lnTo>
                      <a:pt x="228" y="53"/>
                    </a:lnTo>
                    <a:lnTo>
                      <a:pt x="211" y="63"/>
                    </a:lnTo>
                    <a:lnTo>
                      <a:pt x="193" y="74"/>
                    </a:lnTo>
                    <a:lnTo>
                      <a:pt x="175" y="86"/>
                    </a:lnTo>
                    <a:lnTo>
                      <a:pt x="159" y="99"/>
                    </a:lnTo>
                    <a:lnTo>
                      <a:pt x="143" y="114"/>
                    </a:lnTo>
                    <a:lnTo>
                      <a:pt x="128" y="128"/>
                    </a:lnTo>
                    <a:lnTo>
                      <a:pt x="114" y="142"/>
                    </a:lnTo>
                    <a:lnTo>
                      <a:pt x="99" y="159"/>
                    </a:lnTo>
                    <a:lnTo>
                      <a:pt x="87" y="175"/>
                    </a:lnTo>
                    <a:lnTo>
                      <a:pt x="75" y="192"/>
                    </a:lnTo>
                    <a:lnTo>
                      <a:pt x="63" y="209"/>
                    </a:lnTo>
                    <a:lnTo>
                      <a:pt x="53" y="228"/>
                    </a:lnTo>
                    <a:lnTo>
                      <a:pt x="43" y="247"/>
                    </a:lnTo>
                    <a:lnTo>
                      <a:pt x="34" y="267"/>
                    </a:lnTo>
                    <a:lnTo>
                      <a:pt x="26" y="287"/>
                    </a:lnTo>
                    <a:lnTo>
                      <a:pt x="20" y="307"/>
                    </a:lnTo>
                    <a:lnTo>
                      <a:pt x="13" y="327"/>
                    </a:lnTo>
                    <a:lnTo>
                      <a:pt x="9" y="348"/>
                    </a:lnTo>
                    <a:lnTo>
                      <a:pt x="6" y="369"/>
                    </a:lnTo>
                    <a:lnTo>
                      <a:pt x="2" y="391"/>
                    </a:lnTo>
                    <a:lnTo>
                      <a:pt x="1" y="413"/>
                    </a:lnTo>
                    <a:lnTo>
                      <a:pt x="0" y="437"/>
                    </a:lnTo>
                    <a:lnTo>
                      <a:pt x="0" y="437"/>
                    </a:lnTo>
                    <a:lnTo>
                      <a:pt x="0" y="454"/>
                    </a:lnTo>
                    <a:lnTo>
                      <a:pt x="1" y="473"/>
                    </a:lnTo>
                    <a:lnTo>
                      <a:pt x="3" y="491"/>
                    </a:lnTo>
                    <a:lnTo>
                      <a:pt x="6" y="508"/>
                    </a:lnTo>
                    <a:lnTo>
                      <a:pt x="9" y="526"/>
                    </a:lnTo>
                    <a:lnTo>
                      <a:pt x="13" y="544"/>
                    </a:lnTo>
                    <a:lnTo>
                      <a:pt x="18" y="561"/>
                    </a:lnTo>
                    <a:lnTo>
                      <a:pt x="23" y="578"/>
                    </a:lnTo>
                    <a:lnTo>
                      <a:pt x="30" y="594"/>
                    </a:lnTo>
                    <a:lnTo>
                      <a:pt x="36" y="610"/>
                    </a:lnTo>
                    <a:lnTo>
                      <a:pt x="43" y="626"/>
                    </a:lnTo>
                    <a:lnTo>
                      <a:pt x="51" y="642"/>
                    </a:lnTo>
                    <a:lnTo>
                      <a:pt x="60" y="656"/>
                    </a:lnTo>
                    <a:lnTo>
                      <a:pt x="68" y="671"/>
                    </a:lnTo>
                    <a:lnTo>
                      <a:pt x="78" y="686"/>
                    </a:lnTo>
                    <a:lnTo>
                      <a:pt x="88" y="699"/>
                    </a:lnTo>
                    <a:lnTo>
                      <a:pt x="99" y="712"/>
                    </a:lnTo>
                    <a:lnTo>
                      <a:pt x="110" y="726"/>
                    </a:lnTo>
                    <a:lnTo>
                      <a:pt x="121" y="739"/>
                    </a:lnTo>
                    <a:lnTo>
                      <a:pt x="134" y="751"/>
                    </a:lnTo>
                    <a:lnTo>
                      <a:pt x="147" y="762"/>
                    </a:lnTo>
                    <a:lnTo>
                      <a:pt x="160" y="773"/>
                    </a:lnTo>
                    <a:lnTo>
                      <a:pt x="173" y="784"/>
                    </a:lnTo>
                    <a:lnTo>
                      <a:pt x="188" y="794"/>
                    </a:lnTo>
                    <a:lnTo>
                      <a:pt x="202" y="804"/>
                    </a:lnTo>
                    <a:lnTo>
                      <a:pt x="216" y="813"/>
                    </a:lnTo>
                    <a:lnTo>
                      <a:pt x="232" y="821"/>
                    </a:lnTo>
                    <a:lnTo>
                      <a:pt x="247" y="829"/>
                    </a:lnTo>
                    <a:lnTo>
                      <a:pt x="263" y="837"/>
                    </a:lnTo>
                    <a:lnTo>
                      <a:pt x="279" y="843"/>
                    </a:lnTo>
                    <a:lnTo>
                      <a:pt x="296" y="849"/>
                    </a:lnTo>
                    <a:lnTo>
                      <a:pt x="312" y="855"/>
                    </a:lnTo>
                    <a:lnTo>
                      <a:pt x="312" y="2040"/>
                    </a:lnTo>
                    <a:lnTo>
                      <a:pt x="562" y="2040"/>
                    </a:lnTo>
                    <a:lnTo>
                      <a:pt x="562" y="855"/>
                    </a:lnTo>
                    <a:lnTo>
                      <a:pt x="562" y="855"/>
                    </a:lnTo>
                    <a:lnTo>
                      <a:pt x="578" y="849"/>
                    </a:lnTo>
                    <a:lnTo>
                      <a:pt x="595" y="843"/>
                    </a:lnTo>
                    <a:lnTo>
                      <a:pt x="611" y="837"/>
                    </a:lnTo>
                    <a:lnTo>
                      <a:pt x="627" y="829"/>
                    </a:lnTo>
                    <a:lnTo>
                      <a:pt x="642" y="821"/>
                    </a:lnTo>
                    <a:lnTo>
                      <a:pt x="658" y="813"/>
                    </a:lnTo>
                    <a:lnTo>
                      <a:pt x="672" y="804"/>
                    </a:lnTo>
                    <a:lnTo>
                      <a:pt x="686" y="794"/>
                    </a:lnTo>
                    <a:lnTo>
                      <a:pt x="701" y="784"/>
                    </a:lnTo>
                    <a:lnTo>
                      <a:pt x="714" y="773"/>
                    </a:lnTo>
                    <a:lnTo>
                      <a:pt x="727" y="762"/>
                    </a:lnTo>
                    <a:lnTo>
                      <a:pt x="739" y="751"/>
                    </a:lnTo>
                    <a:lnTo>
                      <a:pt x="752" y="739"/>
                    </a:lnTo>
                    <a:lnTo>
                      <a:pt x="764" y="726"/>
                    </a:lnTo>
                    <a:lnTo>
                      <a:pt x="775" y="712"/>
                    </a:lnTo>
                    <a:lnTo>
                      <a:pt x="786" y="699"/>
                    </a:lnTo>
                    <a:lnTo>
                      <a:pt x="796" y="686"/>
                    </a:lnTo>
                    <a:lnTo>
                      <a:pt x="806" y="671"/>
                    </a:lnTo>
                    <a:lnTo>
                      <a:pt x="814" y="656"/>
                    </a:lnTo>
                    <a:lnTo>
                      <a:pt x="822" y="642"/>
                    </a:lnTo>
                    <a:lnTo>
                      <a:pt x="831" y="626"/>
                    </a:lnTo>
                    <a:lnTo>
                      <a:pt x="838" y="610"/>
                    </a:lnTo>
                    <a:lnTo>
                      <a:pt x="844" y="594"/>
                    </a:lnTo>
                    <a:lnTo>
                      <a:pt x="851" y="578"/>
                    </a:lnTo>
                    <a:lnTo>
                      <a:pt x="855" y="561"/>
                    </a:lnTo>
                    <a:lnTo>
                      <a:pt x="861" y="544"/>
                    </a:lnTo>
                    <a:lnTo>
                      <a:pt x="864" y="526"/>
                    </a:lnTo>
                    <a:lnTo>
                      <a:pt x="867" y="508"/>
                    </a:lnTo>
                    <a:lnTo>
                      <a:pt x="871" y="491"/>
                    </a:lnTo>
                    <a:lnTo>
                      <a:pt x="872" y="473"/>
                    </a:lnTo>
                    <a:lnTo>
                      <a:pt x="873" y="454"/>
                    </a:lnTo>
                    <a:lnTo>
                      <a:pt x="874" y="437"/>
                    </a:lnTo>
                    <a:lnTo>
                      <a:pt x="874" y="437"/>
                    </a:lnTo>
                    <a:close/>
                  </a:path>
                </a:pathLst>
              </a:custGeom>
              <a:no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87" name="Freeform 6">
                <a:extLst>
                  <a:ext uri="{FF2B5EF4-FFF2-40B4-BE49-F238E27FC236}">
                    <a16:creationId xmlns="" xmlns:a16="http://schemas.microsoft.com/office/drawing/2014/main" id="{D10E841D-F65B-8F45-9F3F-768DEA2AF8AC}"/>
                  </a:ext>
                </a:extLst>
              </p:cNvPr>
              <p:cNvSpPr>
                <a:spLocks/>
              </p:cNvSpPr>
              <p:nvPr/>
            </p:nvSpPr>
            <p:spPr bwMode="auto">
              <a:xfrm flipH="1">
                <a:off x="4380684" y="4558296"/>
                <a:ext cx="397756" cy="866799"/>
              </a:xfrm>
              <a:custGeom>
                <a:avLst/>
                <a:gdLst/>
                <a:ahLst/>
                <a:cxnLst>
                  <a:cxn ang="0">
                    <a:pos x="601" y="0"/>
                  </a:cxn>
                  <a:cxn ang="0">
                    <a:pos x="1194" y="160"/>
                  </a:cxn>
                  <a:cxn ang="0">
                    <a:pos x="597" y="2602"/>
                  </a:cxn>
                  <a:cxn ang="0">
                    <a:pos x="0" y="160"/>
                  </a:cxn>
                  <a:cxn ang="0">
                    <a:pos x="601" y="0"/>
                  </a:cxn>
                </a:cxnLst>
                <a:rect l="0" t="0" r="r" b="b"/>
                <a:pathLst>
                  <a:path w="1194" h="2602">
                    <a:moveTo>
                      <a:pt x="601" y="0"/>
                    </a:moveTo>
                    <a:lnTo>
                      <a:pt x="1194" y="160"/>
                    </a:lnTo>
                    <a:lnTo>
                      <a:pt x="597" y="2602"/>
                    </a:lnTo>
                    <a:lnTo>
                      <a:pt x="0" y="160"/>
                    </a:lnTo>
                    <a:lnTo>
                      <a:pt x="601" y="0"/>
                    </a:lnTo>
                    <a:close/>
                  </a:path>
                </a:pathLst>
              </a:custGeom>
              <a:no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grpSp>
          <p:nvGrpSpPr>
            <p:cNvPr id="83" name="Group 93">
              <a:extLst>
                <a:ext uri="{FF2B5EF4-FFF2-40B4-BE49-F238E27FC236}">
                  <a16:creationId xmlns="" xmlns:a16="http://schemas.microsoft.com/office/drawing/2014/main" id="{D35AAC79-CAC0-9F4B-B768-EBFD666CB302}"/>
                </a:ext>
              </a:extLst>
            </p:cNvPr>
            <p:cNvGrpSpPr/>
            <p:nvPr/>
          </p:nvGrpSpPr>
          <p:grpSpPr>
            <a:xfrm>
              <a:off x="4380684" y="3985982"/>
              <a:ext cx="397756" cy="1439113"/>
              <a:chOff x="4380684" y="3985982"/>
              <a:chExt cx="397756" cy="1439113"/>
            </a:xfrm>
          </p:grpSpPr>
          <p:sp>
            <p:nvSpPr>
              <p:cNvPr id="84" name="Freeform 5">
                <a:extLst>
                  <a:ext uri="{FF2B5EF4-FFF2-40B4-BE49-F238E27FC236}">
                    <a16:creationId xmlns="" xmlns:a16="http://schemas.microsoft.com/office/drawing/2014/main" id="{A0860344-82DE-8942-AA4F-E221D5A0F2FE}"/>
                  </a:ext>
                </a:extLst>
              </p:cNvPr>
              <p:cNvSpPr>
                <a:spLocks/>
              </p:cNvSpPr>
              <p:nvPr/>
            </p:nvSpPr>
            <p:spPr bwMode="auto">
              <a:xfrm flipH="1">
                <a:off x="4433985" y="3985982"/>
                <a:ext cx="291155" cy="679581"/>
              </a:xfrm>
              <a:custGeom>
                <a:avLst/>
                <a:gdLst/>
                <a:ahLst/>
                <a:cxnLst>
                  <a:cxn ang="0">
                    <a:pos x="873" y="413"/>
                  </a:cxn>
                  <a:cxn ang="0">
                    <a:pos x="865" y="348"/>
                  </a:cxn>
                  <a:cxn ang="0">
                    <a:pos x="848" y="287"/>
                  </a:cxn>
                  <a:cxn ang="0">
                    <a:pos x="821" y="228"/>
                  </a:cxn>
                  <a:cxn ang="0">
                    <a:pos x="787" y="175"/>
                  </a:cxn>
                  <a:cxn ang="0">
                    <a:pos x="746" y="128"/>
                  </a:cxn>
                  <a:cxn ang="0">
                    <a:pos x="699" y="86"/>
                  </a:cxn>
                  <a:cxn ang="0">
                    <a:pos x="646" y="53"/>
                  </a:cxn>
                  <a:cxn ang="0">
                    <a:pos x="587" y="26"/>
                  </a:cxn>
                  <a:cxn ang="0">
                    <a:pos x="525" y="9"/>
                  </a:cxn>
                  <a:cxn ang="0">
                    <a:pos x="459" y="0"/>
                  </a:cxn>
                  <a:cxn ang="0">
                    <a:pos x="415" y="0"/>
                  </a:cxn>
                  <a:cxn ang="0">
                    <a:pos x="349" y="9"/>
                  </a:cxn>
                  <a:cxn ang="0">
                    <a:pos x="287" y="26"/>
                  </a:cxn>
                  <a:cxn ang="0">
                    <a:pos x="228" y="53"/>
                  </a:cxn>
                  <a:cxn ang="0">
                    <a:pos x="175" y="86"/>
                  </a:cxn>
                  <a:cxn ang="0">
                    <a:pos x="128" y="128"/>
                  </a:cxn>
                  <a:cxn ang="0">
                    <a:pos x="87" y="175"/>
                  </a:cxn>
                  <a:cxn ang="0">
                    <a:pos x="53" y="228"/>
                  </a:cxn>
                  <a:cxn ang="0">
                    <a:pos x="26" y="287"/>
                  </a:cxn>
                  <a:cxn ang="0">
                    <a:pos x="9" y="348"/>
                  </a:cxn>
                  <a:cxn ang="0">
                    <a:pos x="1" y="413"/>
                  </a:cxn>
                  <a:cxn ang="0">
                    <a:pos x="0" y="454"/>
                  </a:cxn>
                  <a:cxn ang="0">
                    <a:pos x="6" y="508"/>
                  </a:cxn>
                  <a:cxn ang="0">
                    <a:pos x="18" y="561"/>
                  </a:cxn>
                  <a:cxn ang="0">
                    <a:pos x="36" y="610"/>
                  </a:cxn>
                  <a:cxn ang="0">
                    <a:pos x="60" y="656"/>
                  </a:cxn>
                  <a:cxn ang="0">
                    <a:pos x="88" y="699"/>
                  </a:cxn>
                  <a:cxn ang="0">
                    <a:pos x="121" y="739"/>
                  </a:cxn>
                  <a:cxn ang="0">
                    <a:pos x="160" y="773"/>
                  </a:cxn>
                  <a:cxn ang="0">
                    <a:pos x="202" y="804"/>
                  </a:cxn>
                  <a:cxn ang="0">
                    <a:pos x="247" y="829"/>
                  </a:cxn>
                  <a:cxn ang="0">
                    <a:pos x="296" y="849"/>
                  </a:cxn>
                  <a:cxn ang="0">
                    <a:pos x="562" y="2040"/>
                  </a:cxn>
                  <a:cxn ang="0">
                    <a:pos x="578" y="849"/>
                  </a:cxn>
                  <a:cxn ang="0">
                    <a:pos x="627" y="829"/>
                  </a:cxn>
                  <a:cxn ang="0">
                    <a:pos x="672" y="804"/>
                  </a:cxn>
                  <a:cxn ang="0">
                    <a:pos x="714" y="773"/>
                  </a:cxn>
                  <a:cxn ang="0">
                    <a:pos x="752" y="739"/>
                  </a:cxn>
                  <a:cxn ang="0">
                    <a:pos x="786" y="699"/>
                  </a:cxn>
                  <a:cxn ang="0">
                    <a:pos x="814" y="656"/>
                  </a:cxn>
                  <a:cxn ang="0">
                    <a:pos x="838" y="610"/>
                  </a:cxn>
                  <a:cxn ang="0">
                    <a:pos x="855" y="561"/>
                  </a:cxn>
                  <a:cxn ang="0">
                    <a:pos x="867" y="508"/>
                  </a:cxn>
                  <a:cxn ang="0">
                    <a:pos x="873" y="454"/>
                  </a:cxn>
                </a:cxnLst>
                <a:rect l="0" t="0" r="r" b="b"/>
                <a:pathLst>
                  <a:path w="874" h="2040">
                    <a:moveTo>
                      <a:pt x="874" y="437"/>
                    </a:moveTo>
                    <a:lnTo>
                      <a:pt x="874" y="437"/>
                    </a:lnTo>
                    <a:lnTo>
                      <a:pt x="873" y="413"/>
                    </a:lnTo>
                    <a:lnTo>
                      <a:pt x="872" y="391"/>
                    </a:lnTo>
                    <a:lnTo>
                      <a:pt x="868" y="369"/>
                    </a:lnTo>
                    <a:lnTo>
                      <a:pt x="865" y="348"/>
                    </a:lnTo>
                    <a:lnTo>
                      <a:pt x="860" y="327"/>
                    </a:lnTo>
                    <a:lnTo>
                      <a:pt x="854" y="307"/>
                    </a:lnTo>
                    <a:lnTo>
                      <a:pt x="848" y="287"/>
                    </a:lnTo>
                    <a:lnTo>
                      <a:pt x="840" y="267"/>
                    </a:lnTo>
                    <a:lnTo>
                      <a:pt x="831" y="247"/>
                    </a:lnTo>
                    <a:lnTo>
                      <a:pt x="821" y="228"/>
                    </a:lnTo>
                    <a:lnTo>
                      <a:pt x="810" y="209"/>
                    </a:lnTo>
                    <a:lnTo>
                      <a:pt x="799" y="192"/>
                    </a:lnTo>
                    <a:lnTo>
                      <a:pt x="787" y="175"/>
                    </a:lnTo>
                    <a:lnTo>
                      <a:pt x="774" y="159"/>
                    </a:lnTo>
                    <a:lnTo>
                      <a:pt x="760" y="142"/>
                    </a:lnTo>
                    <a:lnTo>
                      <a:pt x="746" y="128"/>
                    </a:lnTo>
                    <a:lnTo>
                      <a:pt x="731" y="114"/>
                    </a:lnTo>
                    <a:lnTo>
                      <a:pt x="715" y="99"/>
                    </a:lnTo>
                    <a:lnTo>
                      <a:pt x="699" y="86"/>
                    </a:lnTo>
                    <a:lnTo>
                      <a:pt x="681" y="74"/>
                    </a:lnTo>
                    <a:lnTo>
                      <a:pt x="663" y="63"/>
                    </a:lnTo>
                    <a:lnTo>
                      <a:pt x="646" y="53"/>
                    </a:lnTo>
                    <a:lnTo>
                      <a:pt x="627" y="43"/>
                    </a:lnTo>
                    <a:lnTo>
                      <a:pt x="607" y="34"/>
                    </a:lnTo>
                    <a:lnTo>
                      <a:pt x="587" y="26"/>
                    </a:lnTo>
                    <a:lnTo>
                      <a:pt x="567" y="20"/>
                    </a:lnTo>
                    <a:lnTo>
                      <a:pt x="546" y="13"/>
                    </a:lnTo>
                    <a:lnTo>
                      <a:pt x="525" y="9"/>
                    </a:lnTo>
                    <a:lnTo>
                      <a:pt x="503" y="4"/>
                    </a:lnTo>
                    <a:lnTo>
                      <a:pt x="481" y="2"/>
                    </a:lnTo>
                    <a:lnTo>
                      <a:pt x="459" y="0"/>
                    </a:lnTo>
                    <a:lnTo>
                      <a:pt x="437" y="0"/>
                    </a:lnTo>
                    <a:lnTo>
                      <a:pt x="437" y="0"/>
                    </a:lnTo>
                    <a:lnTo>
                      <a:pt x="415" y="0"/>
                    </a:lnTo>
                    <a:lnTo>
                      <a:pt x="392" y="2"/>
                    </a:lnTo>
                    <a:lnTo>
                      <a:pt x="371" y="4"/>
                    </a:lnTo>
                    <a:lnTo>
                      <a:pt x="349" y="9"/>
                    </a:lnTo>
                    <a:lnTo>
                      <a:pt x="328" y="13"/>
                    </a:lnTo>
                    <a:lnTo>
                      <a:pt x="307" y="20"/>
                    </a:lnTo>
                    <a:lnTo>
                      <a:pt x="287" y="26"/>
                    </a:lnTo>
                    <a:lnTo>
                      <a:pt x="267" y="34"/>
                    </a:lnTo>
                    <a:lnTo>
                      <a:pt x="247" y="43"/>
                    </a:lnTo>
                    <a:lnTo>
                      <a:pt x="228" y="53"/>
                    </a:lnTo>
                    <a:lnTo>
                      <a:pt x="211" y="63"/>
                    </a:lnTo>
                    <a:lnTo>
                      <a:pt x="193" y="74"/>
                    </a:lnTo>
                    <a:lnTo>
                      <a:pt x="175" y="86"/>
                    </a:lnTo>
                    <a:lnTo>
                      <a:pt x="159" y="99"/>
                    </a:lnTo>
                    <a:lnTo>
                      <a:pt x="143" y="114"/>
                    </a:lnTo>
                    <a:lnTo>
                      <a:pt x="128" y="128"/>
                    </a:lnTo>
                    <a:lnTo>
                      <a:pt x="114" y="142"/>
                    </a:lnTo>
                    <a:lnTo>
                      <a:pt x="99" y="159"/>
                    </a:lnTo>
                    <a:lnTo>
                      <a:pt x="87" y="175"/>
                    </a:lnTo>
                    <a:lnTo>
                      <a:pt x="75" y="192"/>
                    </a:lnTo>
                    <a:lnTo>
                      <a:pt x="63" y="209"/>
                    </a:lnTo>
                    <a:lnTo>
                      <a:pt x="53" y="228"/>
                    </a:lnTo>
                    <a:lnTo>
                      <a:pt x="43" y="247"/>
                    </a:lnTo>
                    <a:lnTo>
                      <a:pt x="34" y="267"/>
                    </a:lnTo>
                    <a:lnTo>
                      <a:pt x="26" y="287"/>
                    </a:lnTo>
                    <a:lnTo>
                      <a:pt x="20" y="307"/>
                    </a:lnTo>
                    <a:lnTo>
                      <a:pt x="13" y="327"/>
                    </a:lnTo>
                    <a:lnTo>
                      <a:pt x="9" y="348"/>
                    </a:lnTo>
                    <a:lnTo>
                      <a:pt x="6" y="369"/>
                    </a:lnTo>
                    <a:lnTo>
                      <a:pt x="2" y="391"/>
                    </a:lnTo>
                    <a:lnTo>
                      <a:pt x="1" y="413"/>
                    </a:lnTo>
                    <a:lnTo>
                      <a:pt x="0" y="437"/>
                    </a:lnTo>
                    <a:lnTo>
                      <a:pt x="0" y="437"/>
                    </a:lnTo>
                    <a:lnTo>
                      <a:pt x="0" y="454"/>
                    </a:lnTo>
                    <a:lnTo>
                      <a:pt x="1" y="473"/>
                    </a:lnTo>
                    <a:lnTo>
                      <a:pt x="3" y="491"/>
                    </a:lnTo>
                    <a:lnTo>
                      <a:pt x="6" y="508"/>
                    </a:lnTo>
                    <a:lnTo>
                      <a:pt x="9" y="526"/>
                    </a:lnTo>
                    <a:lnTo>
                      <a:pt x="13" y="544"/>
                    </a:lnTo>
                    <a:lnTo>
                      <a:pt x="18" y="561"/>
                    </a:lnTo>
                    <a:lnTo>
                      <a:pt x="23" y="578"/>
                    </a:lnTo>
                    <a:lnTo>
                      <a:pt x="30" y="594"/>
                    </a:lnTo>
                    <a:lnTo>
                      <a:pt x="36" y="610"/>
                    </a:lnTo>
                    <a:lnTo>
                      <a:pt x="43" y="626"/>
                    </a:lnTo>
                    <a:lnTo>
                      <a:pt x="51" y="642"/>
                    </a:lnTo>
                    <a:lnTo>
                      <a:pt x="60" y="656"/>
                    </a:lnTo>
                    <a:lnTo>
                      <a:pt x="68" y="671"/>
                    </a:lnTo>
                    <a:lnTo>
                      <a:pt x="78" y="686"/>
                    </a:lnTo>
                    <a:lnTo>
                      <a:pt x="88" y="699"/>
                    </a:lnTo>
                    <a:lnTo>
                      <a:pt x="99" y="712"/>
                    </a:lnTo>
                    <a:lnTo>
                      <a:pt x="110" y="726"/>
                    </a:lnTo>
                    <a:lnTo>
                      <a:pt x="121" y="739"/>
                    </a:lnTo>
                    <a:lnTo>
                      <a:pt x="134" y="751"/>
                    </a:lnTo>
                    <a:lnTo>
                      <a:pt x="147" y="762"/>
                    </a:lnTo>
                    <a:lnTo>
                      <a:pt x="160" y="773"/>
                    </a:lnTo>
                    <a:lnTo>
                      <a:pt x="173" y="784"/>
                    </a:lnTo>
                    <a:lnTo>
                      <a:pt x="188" y="794"/>
                    </a:lnTo>
                    <a:lnTo>
                      <a:pt x="202" y="804"/>
                    </a:lnTo>
                    <a:lnTo>
                      <a:pt x="216" y="813"/>
                    </a:lnTo>
                    <a:lnTo>
                      <a:pt x="232" y="821"/>
                    </a:lnTo>
                    <a:lnTo>
                      <a:pt x="247" y="829"/>
                    </a:lnTo>
                    <a:lnTo>
                      <a:pt x="263" y="837"/>
                    </a:lnTo>
                    <a:lnTo>
                      <a:pt x="279" y="843"/>
                    </a:lnTo>
                    <a:lnTo>
                      <a:pt x="296" y="849"/>
                    </a:lnTo>
                    <a:lnTo>
                      <a:pt x="312" y="855"/>
                    </a:lnTo>
                    <a:lnTo>
                      <a:pt x="312" y="2040"/>
                    </a:lnTo>
                    <a:lnTo>
                      <a:pt x="562" y="2040"/>
                    </a:lnTo>
                    <a:lnTo>
                      <a:pt x="562" y="855"/>
                    </a:lnTo>
                    <a:lnTo>
                      <a:pt x="562" y="855"/>
                    </a:lnTo>
                    <a:lnTo>
                      <a:pt x="578" y="849"/>
                    </a:lnTo>
                    <a:lnTo>
                      <a:pt x="595" y="843"/>
                    </a:lnTo>
                    <a:lnTo>
                      <a:pt x="611" y="837"/>
                    </a:lnTo>
                    <a:lnTo>
                      <a:pt x="627" y="829"/>
                    </a:lnTo>
                    <a:lnTo>
                      <a:pt x="642" y="821"/>
                    </a:lnTo>
                    <a:lnTo>
                      <a:pt x="658" y="813"/>
                    </a:lnTo>
                    <a:lnTo>
                      <a:pt x="672" y="804"/>
                    </a:lnTo>
                    <a:lnTo>
                      <a:pt x="686" y="794"/>
                    </a:lnTo>
                    <a:lnTo>
                      <a:pt x="701" y="784"/>
                    </a:lnTo>
                    <a:lnTo>
                      <a:pt x="714" y="773"/>
                    </a:lnTo>
                    <a:lnTo>
                      <a:pt x="727" y="762"/>
                    </a:lnTo>
                    <a:lnTo>
                      <a:pt x="739" y="751"/>
                    </a:lnTo>
                    <a:lnTo>
                      <a:pt x="752" y="739"/>
                    </a:lnTo>
                    <a:lnTo>
                      <a:pt x="764" y="726"/>
                    </a:lnTo>
                    <a:lnTo>
                      <a:pt x="775" y="712"/>
                    </a:lnTo>
                    <a:lnTo>
                      <a:pt x="786" y="699"/>
                    </a:lnTo>
                    <a:lnTo>
                      <a:pt x="796" y="686"/>
                    </a:lnTo>
                    <a:lnTo>
                      <a:pt x="806" y="671"/>
                    </a:lnTo>
                    <a:lnTo>
                      <a:pt x="814" y="656"/>
                    </a:lnTo>
                    <a:lnTo>
                      <a:pt x="822" y="642"/>
                    </a:lnTo>
                    <a:lnTo>
                      <a:pt x="831" y="626"/>
                    </a:lnTo>
                    <a:lnTo>
                      <a:pt x="838" y="610"/>
                    </a:lnTo>
                    <a:lnTo>
                      <a:pt x="844" y="594"/>
                    </a:lnTo>
                    <a:lnTo>
                      <a:pt x="851" y="578"/>
                    </a:lnTo>
                    <a:lnTo>
                      <a:pt x="855" y="561"/>
                    </a:lnTo>
                    <a:lnTo>
                      <a:pt x="861" y="544"/>
                    </a:lnTo>
                    <a:lnTo>
                      <a:pt x="864" y="526"/>
                    </a:lnTo>
                    <a:lnTo>
                      <a:pt x="867" y="508"/>
                    </a:lnTo>
                    <a:lnTo>
                      <a:pt x="871" y="491"/>
                    </a:lnTo>
                    <a:lnTo>
                      <a:pt x="872" y="473"/>
                    </a:lnTo>
                    <a:lnTo>
                      <a:pt x="873" y="454"/>
                    </a:lnTo>
                    <a:lnTo>
                      <a:pt x="874" y="437"/>
                    </a:lnTo>
                    <a:lnTo>
                      <a:pt x="874" y="437"/>
                    </a:lnTo>
                    <a:close/>
                  </a:path>
                </a:pathLst>
              </a:custGeom>
              <a:gradFill flip="none" rotWithShape="1">
                <a:gsLst>
                  <a:gs pos="0">
                    <a:srgbClr val="3A3A3A"/>
                  </a:gs>
                  <a:gs pos="100000">
                    <a:srgbClr val="5B5B5B"/>
                  </a:gs>
                </a:gsLst>
                <a:lin ang="16200000" scaled="0"/>
                <a:tileRect/>
              </a:gradFill>
              <a:ln w="9525">
                <a:noFill/>
                <a:round/>
                <a:headEnd/>
                <a:tailEnd/>
              </a:ln>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sp>
            <p:nvSpPr>
              <p:cNvPr id="85" name="Freeform 6">
                <a:extLst>
                  <a:ext uri="{FF2B5EF4-FFF2-40B4-BE49-F238E27FC236}">
                    <a16:creationId xmlns="" xmlns:a16="http://schemas.microsoft.com/office/drawing/2014/main" id="{65ECA545-AB75-3C42-83BC-420555D97F82}"/>
                  </a:ext>
                </a:extLst>
              </p:cNvPr>
              <p:cNvSpPr>
                <a:spLocks/>
              </p:cNvSpPr>
              <p:nvPr/>
            </p:nvSpPr>
            <p:spPr bwMode="auto">
              <a:xfrm flipH="1">
                <a:off x="4380684" y="4558296"/>
                <a:ext cx="397756" cy="866799"/>
              </a:xfrm>
              <a:custGeom>
                <a:avLst/>
                <a:gdLst/>
                <a:ahLst/>
                <a:cxnLst>
                  <a:cxn ang="0">
                    <a:pos x="601" y="0"/>
                  </a:cxn>
                  <a:cxn ang="0">
                    <a:pos x="1194" y="160"/>
                  </a:cxn>
                  <a:cxn ang="0">
                    <a:pos x="597" y="2602"/>
                  </a:cxn>
                  <a:cxn ang="0">
                    <a:pos x="0" y="160"/>
                  </a:cxn>
                  <a:cxn ang="0">
                    <a:pos x="601" y="0"/>
                  </a:cxn>
                </a:cxnLst>
                <a:rect l="0" t="0" r="r" b="b"/>
                <a:pathLst>
                  <a:path w="1194" h="2602">
                    <a:moveTo>
                      <a:pt x="601" y="0"/>
                    </a:moveTo>
                    <a:lnTo>
                      <a:pt x="1194" y="160"/>
                    </a:lnTo>
                    <a:lnTo>
                      <a:pt x="597" y="2602"/>
                    </a:lnTo>
                    <a:lnTo>
                      <a:pt x="0" y="160"/>
                    </a:lnTo>
                    <a:lnTo>
                      <a:pt x="601" y="0"/>
                    </a:lnTo>
                    <a:close/>
                  </a:path>
                </a:pathLst>
              </a:custGeom>
              <a:gradFill flip="none" rotWithShape="1">
                <a:gsLst>
                  <a:gs pos="100000">
                    <a:schemeClr val="accent5"/>
                  </a:gs>
                  <a:gs pos="0">
                    <a:schemeClr val="accent5">
                      <a:lumMod val="50000"/>
                    </a:schemeClr>
                  </a:gs>
                </a:gsLst>
                <a:path path="circle">
                  <a:fillToRect l="100000" t="100000"/>
                </a:path>
                <a:tileRect r="-100000" b="-100000"/>
              </a:gradFill>
              <a:ln w="9525">
                <a:gradFill flip="none" rotWithShape="1">
                  <a:gsLst>
                    <a:gs pos="100000">
                      <a:schemeClr val="accent5"/>
                    </a:gs>
                    <a:gs pos="56000">
                      <a:schemeClr val="tx2"/>
                    </a:gs>
                  </a:gsLst>
                  <a:lin ang="9000000" scaled="0"/>
                  <a:tileRect/>
                </a:gradFill>
                <a:round/>
                <a:headEnd/>
                <a:tailEnd/>
              </a:ln>
              <a:effectLst>
                <a:outerShdw blurRad="50800" dist="38100" dir="14400000">
                  <a:srgbClr val="000000">
                    <a:alpha val="43000"/>
                  </a:srgbClr>
                </a:outerShdw>
              </a:effectLst>
            </p:spPr>
            <p:txBody>
              <a:bodyPr vert="horz" wrap="square" lIns="91464" tIns="45732" rIns="91464" bIns="45732" numCol="1" anchor="t" anchorCtr="0" compatLnSpc="1">
                <a:prstTxWarp prst="textNoShape">
                  <a:avLst/>
                </a:prstTxWarp>
              </a:bodyPr>
              <a:lstStyle/>
              <a:p>
                <a:pPr defTabSz="1218987"/>
                <a:endParaRPr lang="en-US" sz="2401" dirty="0">
                  <a:solidFill>
                    <a:prstClr val="black"/>
                  </a:solidFill>
                </a:endParaRPr>
              </a:p>
            </p:txBody>
          </p:sp>
        </p:grpSp>
      </p:grpSp>
      <p:sp>
        <p:nvSpPr>
          <p:cNvPr id="88" name="Oval 87">
            <a:extLst>
              <a:ext uri="{FF2B5EF4-FFF2-40B4-BE49-F238E27FC236}">
                <a16:creationId xmlns="" xmlns:a16="http://schemas.microsoft.com/office/drawing/2014/main" id="{C505211E-7B87-0C4E-9D48-334B30985066}"/>
              </a:ext>
            </a:extLst>
          </p:cNvPr>
          <p:cNvSpPr/>
          <p:nvPr userDrawn="1"/>
        </p:nvSpPr>
        <p:spPr>
          <a:xfrm>
            <a:off x="6050523" y="3059215"/>
            <a:ext cx="156725" cy="156766"/>
          </a:xfrm>
          <a:prstGeom prst="ellipse">
            <a:avLst/>
          </a:prstGeom>
          <a:gradFill flip="none" rotWithShape="1">
            <a:gsLst>
              <a:gs pos="64000">
                <a:srgbClr val="666666"/>
              </a:gs>
              <a:gs pos="46000">
                <a:srgbClr val="A2A2A2"/>
              </a:gs>
              <a:gs pos="39000">
                <a:srgbClr val="ECECEC"/>
              </a:gs>
              <a:gs pos="100000">
                <a:srgbClr val="A2A2A2"/>
              </a:gs>
            </a:gsLst>
            <a:path path="circle">
              <a:fillToRect r="100000" b="100000"/>
            </a:path>
            <a:tileRect l="-100000" t="-100000"/>
          </a:gradFill>
          <a:ln w="19050">
            <a:gradFill flip="none" rotWithShape="1">
              <a:gsLst>
                <a:gs pos="0">
                  <a:srgbClr val="000000"/>
                </a:gs>
                <a:gs pos="100000">
                  <a:srgbClr val="4D4D4D"/>
                </a:gs>
              </a:gsLst>
              <a:lin ang="2880000" scaled="0"/>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dirty="0">
              <a:solidFill>
                <a:prstClr val="white"/>
              </a:solidFill>
            </a:endParaRPr>
          </a:p>
        </p:txBody>
      </p:sp>
      <p:sp>
        <p:nvSpPr>
          <p:cNvPr id="6" name="Text Placeholder 5">
            <a:extLst>
              <a:ext uri="{FF2B5EF4-FFF2-40B4-BE49-F238E27FC236}">
                <a16:creationId xmlns="" xmlns:a16="http://schemas.microsoft.com/office/drawing/2014/main" id="{ED93C7A9-ACBE-7449-9613-F623D0826C67}"/>
              </a:ext>
            </a:extLst>
          </p:cNvPr>
          <p:cNvSpPr>
            <a:spLocks noGrp="1"/>
          </p:cNvSpPr>
          <p:nvPr userDrawn="1">
            <p:ph type="body" sz="quarter" idx="10"/>
          </p:nvPr>
        </p:nvSpPr>
        <p:spPr>
          <a:xfrm>
            <a:off x="228600" y="990600"/>
            <a:ext cx="4812965" cy="889000"/>
          </a:xfrm>
        </p:spPr>
        <p:txBody>
          <a:bodyPr>
            <a:noAutofit/>
          </a:bodyPr>
          <a:lstStyle>
            <a:lvl1pPr marL="0" indent="0" algn="ctr">
              <a:buNone/>
              <a:defRPr sz="4400" b="1">
                <a:solidFill>
                  <a:schemeClr val="tx1"/>
                </a:solidFill>
              </a:defRPr>
            </a:lvl1pPr>
          </a:lstStyle>
          <a:p>
            <a:pPr lvl="0"/>
            <a:r>
              <a:rPr lang="en-US" smtClean="0"/>
              <a:t>Click to edit Master text styles</a:t>
            </a:r>
          </a:p>
        </p:txBody>
      </p:sp>
      <p:sp>
        <p:nvSpPr>
          <p:cNvPr id="8" name="Text Placeholder 7">
            <a:extLst>
              <a:ext uri="{FF2B5EF4-FFF2-40B4-BE49-F238E27FC236}">
                <a16:creationId xmlns="" xmlns:a16="http://schemas.microsoft.com/office/drawing/2014/main" id="{0F05AA76-0F5E-764F-919E-A801A86CD003}"/>
              </a:ext>
            </a:extLst>
          </p:cNvPr>
          <p:cNvSpPr>
            <a:spLocks noGrp="1"/>
          </p:cNvSpPr>
          <p:nvPr userDrawn="1">
            <p:ph type="body" sz="quarter" idx="11"/>
          </p:nvPr>
        </p:nvSpPr>
        <p:spPr>
          <a:xfrm>
            <a:off x="7085330" y="996176"/>
            <a:ext cx="4878070" cy="889000"/>
          </a:xfrm>
        </p:spPr>
        <p:txBody>
          <a:bodyPr vert="horz" lIns="121899" tIns="60949" rIns="121899" bIns="60949" rtlCol="0">
            <a:noAutofit/>
          </a:bodyPr>
          <a:lstStyle>
            <a:lvl1pPr marL="0" indent="0" algn="ctr">
              <a:buNone/>
              <a:defRPr lang="en-US" sz="4400" b="1" smtClean="0">
                <a:solidFill>
                  <a:schemeClr val="tx1"/>
                </a:solidFill>
              </a:defRPr>
            </a:lvl1pPr>
            <a:lvl2pPr>
              <a:defRPr lang="en-US" smtClean="0"/>
            </a:lvl2pPr>
            <a:lvl3pPr>
              <a:defRPr lang="en-US" smtClean="0"/>
            </a:lvl3pPr>
            <a:lvl4pPr>
              <a:defRPr lang="en-US" smtClean="0"/>
            </a:lvl4pPr>
            <a:lvl5pPr>
              <a:defRPr lang="en-US"/>
            </a:lvl5pPr>
          </a:lstStyle>
          <a:p>
            <a:pPr marL="457257" lvl="0" indent="-457257" algn="ctr"/>
            <a:r>
              <a:rPr lang="en-US" smtClean="0"/>
              <a:t>Click to edit Master text styles</a:t>
            </a:r>
          </a:p>
        </p:txBody>
      </p:sp>
      <p:sp>
        <p:nvSpPr>
          <p:cNvPr id="3" name="Title 2">
            <a:extLst>
              <a:ext uri="{FF2B5EF4-FFF2-40B4-BE49-F238E27FC236}">
                <a16:creationId xmlns="" xmlns:a16="http://schemas.microsoft.com/office/drawing/2014/main" id="{19D67E9C-CF45-2A42-868E-932DB5C51DF4}"/>
              </a:ext>
            </a:extLst>
          </p:cNvPr>
          <p:cNvSpPr>
            <a:spLocks noGrp="1"/>
          </p:cNvSpPr>
          <p:nvPr userDrawn="1">
            <p:ph type="title"/>
          </p:nvPr>
        </p:nvSpPr>
        <p:spPr>
          <a:xfrm>
            <a:off x="2252173" y="5981928"/>
            <a:ext cx="8118174" cy="545899"/>
          </a:xfrm>
        </p:spPr>
        <p:txBody>
          <a:bodyPr/>
          <a:lstStyle>
            <a:lvl1pPr algn="ctr">
              <a:defRPr sz="3600">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557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 fill="hold"/>
                                        <p:tgtEl>
                                          <p:spTgt spid="4"/>
                                        </p:tgtEl>
                                        <p:attrNameLst>
                                          <p:attrName>r</p:attrName>
                                        </p:attrNameLst>
                                      </p:cBhvr>
                                    </p:animRot>
                                  </p:childTnLst>
                                </p:cTn>
                              </p:par>
                              <p:par>
                                <p:cTn id="7" presetID="8" presetClass="emph" presetSubtype="0" fill="hold" nodeType="withEffect">
                                  <p:stCondLst>
                                    <p:cond delay="0"/>
                                  </p:stCondLst>
                                  <p:childTnLst>
                                    <p:animRot by="600000">
                                      <p:cBhvr>
                                        <p:cTn id="8" dur="500" fill="hold"/>
                                        <p:tgtEl>
                                          <p:spTgt spid="81"/>
                                        </p:tgtEl>
                                        <p:attrNameLst>
                                          <p:attrName>r</p:attrName>
                                        </p:attrNameLst>
                                      </p:cBhvr>
                                    </p:animRot>
                                  </p:childTnLst>
                                </p:cTn>
                              </p:par>
                              <p:par>
                                <p:cTn id="9" presetID="42" presetClass="path" presetSubtype="0" fill="hold" nodeType="withEffect">
                                  <p:stCondLst>
                                    <p:cond delay="0"/>
                                  </p:stCondLst>
                                  <p:childTnLst>
                                    <p:animMotion origin="layout" path="M -2.91667E-6 -1.85185E-6 L -2.91667E-6 -0.0868 " pathEditMode="relative" rAng="0" ptsTypes="AA">
                                      <p:cBhvr>
                                        <p:cTn id="10" dur="500" fill="hold"/>
                                        <p:tgtEl>
                                          <p:spTgt spid="14"/>
                                        </p:tgtEl>
                                        <p:attrNameLst>
                                          <p:attrName>ppt_x</p:attrName>
                                          <p:attrName>ppt_y</p:attrName>
                                        </p:attrNameLst>
                                      </p:cBhvr>
                                      <p:rCtr x="0" y="-4352"/>
                                    </p:animMotion>
                                  </p:childTnLst>
                                </p:cTn>
                              </p:par>
                              <p:par>
                                <p:cTn id="11" presetID="42" presetClass="path" presetSubtype="0" fill="hold" grpId="0" nodeType="withEffect">
                                  <p:stCondLst>
                                    <p:cond delay="0"/>
                                  </p:stCondLst>
                                  <p:childTnLst>
                                    <p:animMotion origin="layout" path="M 1.875E-6 -1.85185E-6 L 1.875E-6 -0.10926 " pathEditMode="relative" rAng="0" ptsTypes="AA">
                                      <p:cBhvr>
                                        <p:cTn id="12" dur="500" fill="hold"/>
                                        <p:tgtEl>
                                          <p:spTgt spid="6">
                                            <p:txEl>
                                              <p:pRg st="0" end="0"/>
                                            </p:txEl>
                                          </p:spTgt>
                                        </p:tgtEl>
                                        <p:attrNameLst>
                                          <p:attrName>ppt_x</p:attrName>
                                          <p:attrName>ppt_y</p:attrName>
                                        </p:attrNameLst>
                                      </p:cBhvr>
                                      <p:rCtr x="0" y="-5463"/>
                                    </p:animMotion>
                                  </p:childTnLst>
                                </p:cTn>
                              </p:par>
                              <p:par>
                                <p:cTn id="13" presetID="42" presetClass="path" presetSubtype="0" fill="hold" nodeType="withEffect">
                                  <p:stCondLst>
                                    <p:cond delay="0"/>
                                  </p:stCondLst>
                                  <p:childTnLst>
                                    <p:animMotion origin="layout" path="M 3.125E-6 -1.85185E-6 L 3.125E-6 0.09097 " pathEditMode="relative" rAng="0" ptsTypes="AA">
                                      <p:cBhvr>
                                        <p:cTn id="14" dur="500" fill="hold"/>
                                        <p:tgtEl>
                                          <p:spTgt spid="7"/>
                                        </p:tgtEl>
                                        <p:attrNameLst>
                                          <p:attrName>ppt_x</p:attrName>
                                          <p:attrName>ppt_y</p:attrName>
                                        </p:attrNameLst>
                                      </p:cBhvr>
                                      <p:rCtr x="0" y="4537"/>
                                    </p:animMotion>
                                  </p:childTnLst>
                                </p:cTn>
                              </p:par>
                              <p:par>
                                <p:cTn id="15" presetID="42" presetClass="path" presetSubtype="0" fill="hold" grpId="0" nodeType="withEffect">
                                  <p:stCondLst>
                                    <p:cond delay="0"/>
                                  </p:stCondLst>
                                  <p:childTnLst>
                                    <p:animMotion origin="layout" path="M -2.08333E-6 -1.11111E-6 L -2.08333E-6 0.08148 " pathEditMode="relative" rAng="0" ptsTypes="AA">
                                      <p:cBhvr>
                                        <p:cTn id="16" dur="500" fill="hold"/>
                                        <p:tgtEl>
                                          <p:spTgt spid="8">
                                            <p:txEl>
                                              <p:pRg st="0" end="0"/>
                                            </p:txEl>
                                          </p:spTgt>
                                        </p:tgtEl>
                                        <p:attrNameLst>
                                          <p:attrName>ppt_x</p:attrName>
                                          <p:attrName>ppt_y</p:attrName>
                                        </p:attrNameLst>
                                      </p:cBhvr>
                                      <p:rCtr x="0"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path" presetSubtype="0" fill="hold" nodeType="withEffect">
                  <p:stCondLst>
                    <p:cond delay="0"/>
                  </p:stCondLst>
                  <p:childTnLst>
                    <p:animMotion origin="layout" path="M 1.875E-6 -1.85185E-6 L 1.875E-6 -0.10926 " pathEditMode="relative" rAng="0" ptsTypes="AA">
                      <p:cBhvr>
                        <p:cTn dur="500" fill="hold"/>
                        <p:tgtEl>
                          <p:spTgt spid="6"/>
                        </p:tgtEl>
                        <p:attrNameLst>
                          <p:attrName>ppt_x</p:attrName>
                          <p:attrName>ppt_y</p:attrName>
                        </p:attrNameLst>
                      </p:cBhvr>
                      <p:rCtr x="0" y="-5463"/>
                    </p:animMotion>
                  </p:childTnLst>
                </p:cTn>
              </p:par>
            </p:tnLst>
          </p:tmpl>
        </p:tmplLst>
      </p:bldP>
      <p:bldP spid="8" grpId="0" build="p">
        <p:tmplLst>
          <p:tmpl lvl="1">
            <p:tnLst>
              <p:par>
                <p:cTn presetID="42" presetClass="path" presetSubtype="0" fill="hold" nodeType="withEffect">
                  <p:stCondLst>
                    <p:cond delay="0"/>
                  </p:stCondLst>
                  <p:childTnLst>
                    <p:animMotion origin="layout" path="M -2.08333E-6 -1.11111E-6 L -2.08333E-6 0.08148 " pathEditMode="relative" rAng="0" ptsTypes="AA">
                      <p:cBhvr>
                        <p:cTn dur="500" fill="hold"/>
                        <p:tgtEl>
                          <p:spTgt spid="8"/>
                        </p:tgtEl>
                        <p:attrNameLst>
                          <p:attrName>ppt_x</p:attrName>
                          <p:attrName>ppt_y</p:attrName>
                        </p:attrNameLst>
                      </p:cBhvr>
                      <p:rCtr x="0" y="4074"/>
                    </p:animMotion>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0473DEE-7DFE-4747-8C3F-3E9B072BF0A8}"/>
              </a:ext>
            </a:extLst>
          </p:cNvPr>
          <p:cNvGrpSpPr/>
          <p:nvPr userDrawn="1"/>
        </p:nvGrpSpPr>
        <p:grpSpPr>
          <a:xfrm>
            <a:off x="6446903" y="2241033"/>
            <a:ext cx="728128" cy="374835"/>
            <a:chOff x="2701926" y="5168900"/>
            <a:chExt cx="2436812" cy="1254125"/>
          </a:xfrm>
          <a:noFill/>
        </p:grpSpPr>
        <p:sp>
          <p:nvSpPr>
            <p:cNvPr id="5" name="Freeform 10">
              <a:extLst>
                <a:ext uri="{FF2B5EF4-FFF2-40B4-BE49-F238E27FC236}">
                  <a16:creationId xmlns:a16="http://schemas.microsoft.com/office/drawing/2014/main" xmlns="" id="{6D2486A8-785E-384F-999C-1A9E7D25FF27}"/>
                </a:ext>
              </a:extLst>
            </p:cNvPr>
            <p:cNvSpPr>
              <a:spLocks/>
            </p:cNvSpPr>
            <p:nvPr/>
          </p:nvSpPr>
          <p:spPr bwMode="auto">
            <a:xfrm>
              <a:off x="2701926" y="5238750"/>
              <a:ext cx="758825" cy="609600"/>
            </a:xfrm>
            <a:custGeom>
              <a:avLst/>
              <a:gdLst>
                <a:gd name="T0" fmla="*/ 12 w 153"/>
                <a:gd name="T1" fmla="*/ 15 h 123"/>
                <a:gd name="T2" fmla="*/ 37 w 153"/>
                <a:gd name="T3" fmla="*/ 5 h 123"/>
                <a:gd name="T4" fmla="*/ 88 w 153"/>
                <a:gd name="T5" fmla="*/ 11 h 123"/>
                <a:gd name="T6" fmla="*/ 110 w 153"/>
                <a:gd name="T7" fmla="*/ 10 h 123"/>
                <a:gd name="T8" fmla="*/ 120 w 153"/>
                <a:gd name="T9" fmla="*/ 10 h 123"/>
                <a:gd name="T10" fmla="*/ 133 w 153"/>
                <a:gd name="T11" fmla="*/ 1 h 123"/>
                <a:gd name="T12" fmla="*/ 149 w 153"/>
                <a:gd name="T13" fmla="*/ 14 h 123"/>
                <a:gd name="T14" fmla="*/ 141 w 153"/>
                <a:gd name="T15" fmla="*/ 20 h 123"/>
                <a:gd name="T16" fmla="*/ 136 w 153"/>
                <a:gd name="T17" fmla="*/ 13 h 123"/>
                <a:gd name="T18" fmla="*/ 129 w 153"/>
                <a:gd name="T19" fmla="*/ 7 h 123"/>
                <a:gd name="T20" fmla="*/ 113 w 153"/>
                <a:gd name="T21" fmla="*/ 16 h 123"/>
                <a:gd name="T22" fmla="*/ 110 w 153"/>
                <a:gd name="T23" fmla="*/ 33 h 123"/>
                <a:gd name="T24" fmla="*/ 125 w 153"/>
                <a:gd name="T25" fmla="*/ 20 h 123"/>
                <a:gd name="T26" fmla="*/ 140 w 153"/>
                <a:gd name="T27" fmla="*/ 25 h 123"/>
                <a:gd name="T28" fmla="*/ 147 w 153"/>
                <a:gd name="T29" fmla="*/ 33 h 123"/>
                <a:gd name="T30" fmla="*/ 149 w 153"/>
                <a:gd name="T31" fmla="*/ 46 h 123"/>
                <a:gd name="T32" fmla="*/ 140 w 153"/>
                <a:gd name="T33" fmla="*/ 40 h 123"/>
                <a:gd name="T34" fmla="*/ 131 w 153"/>
                <a:gd name="T35" fmla="*/ 46 h 123"/>
                <a:gd name="T36" fmla="*/ 120 w 153"/>
                <a:gd name="T37" fmla="*/ 53 h 123"/>
                <a:gd name="T38" fmla="*/ 93 w 153"/>
                <a:gd name="T39" fmla="*/ 81 h 123"/>
                <a:gd name="T40" fmla="*/ 83 w 153"/>
                <a:gd name="T41" fmla="*/ 79 h 123"/>
                <a:gd name="T42" fmla="*/ 63 w 153"/>
                <a:gd name="T43" fmla="*/ 95 h 123"/>
                <a:gd name="T44" fmla="*/ 81 w 153"/>
                <a:gd name="T45" fmla="*/ 94 h 123"/>
                <a:gd name="T46" fmla="*/ 85 w 153"/>
                <a:gd name="T47" fmla="*/ 107 h 123"/>
                <a:gd name="T48" fmla="*/ 87 w 153"/>
                <a:gd name="T49" fmla="*/ 122 h 123"/>
                <a:gd name="T50" fmla="*/ 67 w 153"/>
                <a:gd name="T51" fmla="*/ 108 h 123"/>
                <a:gd name="T52" fmla="*/ 48 w 153"/>
                <a:gd name="T53" fmla="*/ 93 h 123"/>
                <a:gd name="T54" fmla="*/ 42 w 153"/>
                <a:gd name="T55" fmla="*/ 91 h 123"/>
                <a:gd name="T56" fmla="*/ 33 w 153"/>
                <a:gd name="T57" fmla="*/ 71 h 123"/>
                <a:gd name="T58" fmla="*/ 39 w 153"/>
                <a:gd name="T59" fmla="*/ 40 h 123"/>
                <a:gd name="T60" fmla="*/ 33 w 153"/>
                <a:gd name="T61" fmla="*/ 23 h 123"/>
                <a:gd name="T62" fmla="*/ 7 w 153"/>
                <a:gd name="T63" fmla="*/ 29 h 123"/>
                <a:gd name="T64" fmla="*/ 14 w 153"/>
                <a:gd name="T65"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123">
                  <a:moveTo>
                    <a:pt x="14" y="17"/>
                  </a:moveTo>
                  <a:cubicBezTo>
                    <a:pt x="16" y="17"/>
                    <a:pt x="12" y="18"/>
                    <a:pt x="12" y="15"/>
                  </a:cubicBezTo>
                  <a:cubicBezTo>
                    <a:pt x="12" y="12"/>
                    <a:pt x="20" y="14"/>
                    <a:pt x="21" y="11"/>
                  </a:cubicBezTo>
                  <a:cubicBezTo>
                    <a:pt x="21" y="9"/>
                    <a:pt x="30" y="6"/>
                    <a:pt x="37" y="5"/>
                  </a:cubicBezTo>
                  <a:cubicBezTo>
                    <a:pt x="44" y="4"/>
                    <a:pt x="60" y="9"/>
                    <a:pt x="70" y="7"/>
                  </a:cubicBezTo>
                  <a:cubicBezTo>
                    <a:pt x="80" y="5"/>
                    <a:pt x="82" y="10"/>
                    <a:pt x="88" y="11"/>
                  </a:cubicBezTo>
                  <a:cubicBezTo>
                    <a:pt x="93" y="12"/>
                    <a:pt x="92" y="7"/>
                    <a:pt x="97" y="9"/>
                  </a:cubicBezTo>
                  <a:cubicBezTo>
                    <a:pt x="102" y="11"/>
                    <a:pt x="106" y="14"/>
                    <a:pt x="110" y="10"/>
                  </a:cubicBezTo>
                  <a:cubicBezTo>
                    <a:pt x="115" y="5"/>
                    <a:pt x="115" y="0"/>
                    <a:pt x="118" y="4"/>
                  </a:cubicBezTo>
                  <a:cubicBezTo>
                    <a:pt x="121" y="7"/>
                    <a:pt x="116" y="12"/>
                    <a:pt x="120" y="10"/>
                  </a:cubicBezTo>
                  <a:cubicBezTo>
                    <a:pt x="123" y="9"/>
                    <a:pt x="124" y="10"/>
                    <a:pt x="124" y="6"/>
                  </a:cubicBezTo>
                  <a:cubicBezTo>
                    <a:pt x="124" y="3"/>
                    <a:pt x="128" y="0"/>
                    <a:pt x="133" y="1"/>
                  </a:cubicBezTo>
                  <a:cubicBezTo>
                    <a:pt x="138" y="2"/>
                    <a:pt x="142" y="7"/>
                    <a:pt x="146" y="8"/>
                  </a:cubicBezTo>
                  <a:cubicBezTo>
                    <a:pt x="149" y="8"/>
                    <a:pt x="153" y="13"/>
                    <a:pt x="149" y="14"/>
                  </a:cubicBezTo>
                  <a:cubicBezTo>
                    <a:pt x="146" y="15"/>
                    <a:pt x="143" y="11"/>
                    <a:pt x="143" y="13"/>
                  </a:cubicBezTo>
                  <a:cubicBezTo>
                    <a:pt x="142" y="15"/>
                    <a:pt x="146" y="20"/>
                    <a:pt x="141" y="20"/>
                  </a:cubicBezTo>
                  <a:cubicBezTo>
                    <a:pt x="136" y="20"/>
                    <a:pt x="136" y="15"/>
                    <a:pt x="133" y="16"/>
                  </a:cubicBezTo>
                  <a:cubicBezTo>
                    <a:pt x="130" y="16"/>
                    <a:pt x="132" y="14"/>
                    <a:pt x="136" y="13"/>
                  </a:cubicBezTo>
                  <a:cubicBezTo>
                    <a:pt x="140" y="11"/>
                    <a:pt x="139" y="6"/>
                    <a:pt x="136" y="7"/>
                  </a:cubicBezTo>
                  <a:cubicBezTo>
                    <a:pt x="132" y="7"/>
                    <a:pt x="129" y="4"/>
                    <a:pt x="129" y="7"/>
                  </a:cubicBezTo>
                  <a:cubicBezTo>
                    <a:pt x="128" y="10"/>
                    <a:pt x="129" y="12"/>
                    <a:pt x="125" y="13"/>
                  </a:cubicBezTo>
                  <a:cubicBezTo>
                    <a:pt x="121" y="14"/>
                    <a:pt x="119" y="14"/>
                    <a:pt x="113" y="16"/>
                  </a:cubicBezTo>
                  <a:cubicBezTo>
                    <a:pt x="106" y="19"/>
                    <a:pt x="97" y="21"/>
                    <a:pt x="100" y="28"/>
                  </a:cubicBezTo>
                  <a:cubicBezTo>
                    <a:pt x="103" y="34"/>
                    <a:pt x="111" y="31"/>
                    <a:pt x="110" y="33"/>
                  </a:cubicBezTo>
                  <a:cubicBezTo>
                    <a:pt x="110" y="35"/>
                    <a:pt x="112" y="37"/>
                    <a:pt x="117" y="33"/>
                  </a:cubicBezTo>
                  <a:cubicBezTo>
                    <a:pt x="121" y="28"/>
                    <a:pt x="119" y="23"/>
                    <a:pt x="125" y="20"/>
                  </a:cubicBezTo>
                  <a:cubicBezTo>
                    <a:pt x="131" y="18"/>
                    <a:pt x="135" y="20"/>
                    <a:pt x="135" y="23"/>
                  </a:cubicBezTo>
                  <a:cubicBezTo>
                    <a:pt x="135" y="27"/>
                    <a:pt x="136" y="27"/>
                    <a:pt x="140" y="25"/>
                  </a:cubicBezTo>
                  <a:cubicBezTo>
                    <a:pt x="143" y="22"/>
                    <a:pt x="145" y="26"/>
                    <a:pt x="144" y="30"/>
                  </a:cubicBezTo>
                  <a:cubicBezTo>
                    <a:pt x="143" y="33"/>
                    <a:pt x="145" y="30"/>
                    <a:pt x="147" y="33"/>
                  </a:cubicBezTo>
                  <a:cubicBezTo>
                    <a:pt x="149" y="36"/>
                    <a:pt x="147" y="37"/>
                    <a:pt x="146" y="40"/>
                  </a:cubicBezTo>
                  <a:cubicBezTo>
                    <a:pt x="145" y="44"/>
                    <a:pt x="151" y="43"/>
                    <a:pt x="149" y="46"/>
                  </a:cubicBezTo>
                  <a:cubicBezTo>
                    <a:pt x="146" y="49"/>
                    <a:pt x="146" y="46"/>
                    <a:pt x="141" y="45"/>
                  </a:cubicBezTo>
                  <a:cubicBezTo>
                    <a:pt x="136" y="45"/>
                    <a:pt x="144" y="41"/>
                    <a:pt x="140" y="40"/>
                  </a:cubicBezTo>
                  <a:cubicBezTo>
                    <a:pt x="137" y="40"/>
                    <a:pt x="133" y="38"/>
                    <a:pt x="130" y="41"/>
                  </a:cubicBezTo>
                  <a:cubicBezTo>
                    <a:pt x="126" y="44"/>
                    <a:pt x="128" y="45"/>
                    <a:pt x="131" y="46"/>
                  </a:cubicBezTo>
                  <a:cubicBezTo>
                    <a:pt x="134" y="48"/>
                    <a:pt x="134" y="51"/>
                    <a:pt x="129" y="51"/>
                  </a:cubicBezTo>
                  <a:cubicBezTo>
                    <a:pt x="125" y="52"/>
                    <a:pt x="124" y="47"/>
                    <a:pt x="120" y="53"/>
                  </a:cubicBezTo>
                  <a:cubicBezTo>
                    <a:pt x="115" y="59"/>
                    <a:pt x="106" y="67"/>
                    <a:pt x="100" y="71"/>
                  </a:cubicBezTo>
                  <a:cubicBezTo>
                    <a:pt x="93" y="75"/>
                    <a:pt x="92" y="77"/>
                    <a:pt x="93" y="81"/>
                  </a:cubicBezTo>
                  <a:cubicBezTo>
                    <a:pt x="93" y="85"/>
                    <a:pt x="95" y="89"/>
                    <a:pt x="91" y="89"/>
                  </a:cubicBezTo>
                  <a:cubicBezTo>
                    <a:pt x="88" y="88"/>
                    <a:pt x="91" y="79"/>
                    <a:pt x="83" y="79"/>
                  </a:cubicBezTo>
                  <a:cubicBezTo>
                    <a:pt x="76" y="78"/>
                    <a:pt x="74" y="79"/>
                    <a:pt x="70" y="81"/>
                  </a:cubicBezTo>
                  <a:cubicBezTo>
                    <a:pt x="65" y="82"/>
                    <a:pt x="61" y="89"/>
                    <a:pt x="63" y="95"/>
                  </a:cubicBezTo>
                  <a:cubicBezTo>
                    <a:pt x="66" y="101"/>
                    <a:pt x="68" y="103"/>
                    <a:pt x="72" y="99"/>
                  </a:cubicBezTo>
                  <a:cubicBezTo>
                    <a:pt x="76" y="94"/>
                    <a:pt x="82" y="90"/>
                    <a:pt x="81" y="94"/>
                  </a:cubicBezTo>
                  <a:cubicBezTo>
                    <a:pt x="80" y="99"/>
                    <a:pt x="72" y="104"/>
                    <a:pt x="76" y="105"/>
                  </a:cubicBezTo>
                  <a:cubicBezTo>
                    <a:pt x="80" y="106"/>
                    <a:pt x="84" y="104"/>
                    <a:pt x="85" y="107"/>
                  </a:cubicBezTo>
                  <a:cubicBezTo>
                    <a:pt x="86" y="111"/>
                    <a:pt x="81" y="117"/>
                    <a:pt x="86" y="118"/>
                  </a:cubicBezTo>
                  <a:cubicBezTo>
                    <a:pt x="92" y="119"/>
                    <a:pt x="90" y="123"/>
                    <a:pt x="87" y="122"/>
                  </a:cubicBezTo>
                  <a:cubicBezTo>
                    <a:pt x="84" y="121"/>
                    <a:pt x="82" y="119"/>
                    <a:pt x="78" y="114"/>
                  </a:cubicBezTo>
                  <a:cubicBezTo>
                    <a:pt x="74" y="109"/>
                    <a:pt x="71" y="110"/>
                    <a:pt x="67" y="108"/>
                  </a:cubicBezTo>
                  <a:cubicBezTo>
                    <a:pt x="63" y="106"/>
                    <a:pt x="58" y="107"/>
                    <a:pt x="54" y="104"/>
                  </a:cubicBezTo>
                  <a:cubicBezTo>
                    <a:pt x="51" y="101"/>
                    <a:pt x="51" y="97"/>
                    <a:pt x="48" y="93"/>
                  </a:cubicBezTo>
                  <a:cubicBezTo>
                    <a:pt x="46" y="88"/>
                    <a:pt x="42" y="82"/>
                    <a:pt x="41" y="80"/>
                  </a:cubicBezTo>
                  <a:cubicBezTo>
                    <a:pt x="39" y="79"/>
                    <a:pt x="44" y="87"/>
                    <a:pt x="42" y="91"/>
                  </a:cubicBezTo>
                  <a:cubicBezTo>
                    <a:pt x="41" y="94"/>
                    <a:pt x="39" y="89"/>
                    <a:pt x="37" y="83"/>
                  </a:cubicBezTo>
                  <a:cubicBezTo>
                    <a:pt x="35" y="76"/>
                    <a:pt x="36" y="73"/>
                    <a:pt x="33" y="71"/>
                  </a:cubicBezTo>
                  <a:cubicBezTo>
                    <a:pt x="30" y="69"/>
                    <a:pt x="28" y="64"/>
                    <a:pt x="31" y="59"/>
                  </a:cubicBezTo>
                  <a:cubicBezTo>
                    <a:pt x="34" y="53"/>
                    <a:pt x="41" y="48"/>
                    <a:pt x="39" y="40"/>
                  </a:cubicBezTo>
                  <a:cubicBezTo>
                    <a:pt x="36" y="32"/>
                    <a:pt x="45" y="34"/>
                    <a:pt x="42" y="29"/>
                  </a:cubicBezTo>
                  <a:cubicBezTo>
                    <a:pt x="40" y="24"/>
                    <a:pt x="37" y="22"/>
                    <a:pt x="33" y="23"/>
                  </a:cubicBezTo>
                  <a:cubicBezTo>
                    <a:pt x="29" y="23"/>
                    <a:pt x="23" y="22"/>
                    <a:pt x="20" y="23"/>
                  </a:cubicBezTo>
                  <a:cubicBezTo>
                    <a:pt x="16" y="25"/>
                    <a:pt x="15" y="27"/>
                    <a:pt x="7" y="29"/>
                  </a:cubicBezTo>
                  <a:cubicBezTo>
                    <a:pt x="0" y="30"/>
                    <a:pt x="2" y="28"/>
                    <a:pt x="4" y="25"/>
                  </a:cubicBezTo>
                  <a:cubicBezTo>
                    <a:pt x="6" y="21"/>
                    <a:pt x="3" y="20"/>
                    <a:pt x="14" y="17"/>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6" name="Freeform 11">
              <a:extLst>
                <a:ext uri="{FF2B5EF4-FFF2-40B4-BE49-F238E27FC236}">
                  <a16:creationId xmlns:a16="http://schemas.microsoft.com/office/drawing/2014/main" xmlns="" id="{FAA21F9A-6A10-0348-B771-4D38EEF5ABA8}"/>
                </a:ext>
              </a:extLst>
            </p:cNvPr>
            <p:cNvSpPr>
              <a:spLocks/>
            </p:cNvSpPr>
            <p:nvPr/>
          </p:nvSpPr>
          <p:spPr bwMode="auto">
            <a:xfrm>
              <a:off x="3122613" y="5788025"/>
              <a:ext cx="411163" cy="635000"/>
            </a:xfrm>
            <a:custGeom>
              <a:avLst/>
              <a:gdLst>
                <a:gd name="T0" fmla="*/ 19 w 83"/>
                <a:gd name="T1" fmla="*/ 1 h 128"/>
                <a:gd name="T2" fmla="*/ 11 w 83"/>
                <a:gd name="T3" fmla="*/ 8 h 128"/>
                <a:gd name="T4" fmla="*/ 7 w 83"/>
                <a:gd name="T5" fmla="*/ 14 h 128"/>
                <a:gd name="T6" fmla="*/ 3 w 83"/>
                <a:gd name="T7" fmla="*/ 28 h 128"/>
                <a:gd name="T8" fmla="*/ 6 w 83"/>
                <a:gd name="T9" fmla="*/ 41 h 128"/>
                <a:gd name="T10" fmla="*/ 16 w 83"/>
                <a:gd name="T11" fmla="*/ 56 h 128"/>
                <a:gd name="T12" fmla="*/ 24 w 83"/>
                <a:gd name="T13" fmla="*/ 76 h 128"/>
                <a:gd name="T14" fmla="*/ 30 w 83"/>
                <a:gd name="T15" fmla="*/ 109 h 128"/>
                <a:gd name="T16" fmla="*/ 46 w 83"/>
                <a:gd name="T17" fmla="*/ 128 h 128"/>
                <a:gd name="T18" fmla="*/ 43 w 83"/>
                <a:gd name="T19" fmla="*/ 118 h 128"/>
                <a:gd name="T20" fmla="*/ 41 w 83"/>
                <a:gd name="T21" fmla="*/ 103 h 128"/>
                <a:gd name="T22" fmla="*/ 51 w 83"/>
                <a:gd name="T23" fmla="*/ 96 h 128"/>
                <a:gd name="T24" fmla="*/ 58 w 83"/>
                <a:gd name="T25" fmla="*/ 87 h 128"/>
                <a:gd name="T26" fmla="*/ 64 w 83"/>
                <a:gd name="T27" fmla="*/ 70 h 128"/>
                <a:gd name="T28" fmla="*/ 75 w 83"/>
                <a:gd name="T29" fmla="*/ 63 h 128"/>
                <a:gd name="T30" fmla="*/ 80 w 83"/>
                <a:gd name="T31" fmla="*/ 44 h 128"/>
                <a:gd name="T32" fmla="*/ 71 w 83"/>
                <a:gd name="T33" fmla="*/ 29 h 128"/>
                <a:gd name="T34" fmla="*/ 55 w 83"/>
                <a:gd name="T35" fmla="*/ 20 h 128"/>
                <a:gd name="T36" fmla="*/ 44 w 83"/>
                <a:gd name="T37" fmla="*/ 12 h 128"/>
                <a:gd name="T38" fmla="*/ 35 w 83"/>
                <a:gd name="T39" fmla="*/ 4 h 128"/>
                <a:gd name="T40" fmla="*/ 19 w 83"/>
                <a:gd name="T41"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128">
                  <a:moveTo>
                    <a:pt x="19" y="1"/>
                  </a:moveTo>
                  <a:cubicBezTo>
                    <a:pt x="12" y="3"/>
                    <a:pt x="13" y="5"/>
                    <a:pt x="11" y="8"/>
                  </a:cubicBezTo>
                  <a:cubicBezTo>
                    <a:pt x="8" y="10"/>
                    <a:pt x="7" y="10"/>
                    <a:pt x="7" y="14"/>
                  </a:cubicBezTo>
                  <a:cubicBezTo>
                    <a:pt x="7" y="19"/>
                    <a:pt x="4" y="21"/>
                    <a:pt x="3" y="28"/>
                  </a:cubicBezTo>
                  <a:cubicBezTo>
                    <a:pt x="3" y="35"/>
                    <a:pt x="0" y="33"/>
                    <a:pt x="6" y="41"/>
                  </a:cubicBezTo>
                  <a:cubicBezTo>
                    <a:pt x="11" y="49"/>
                    <a:pt x="8" y="52"/>
                    <a:pt x="16" y="56"/>
                  </a:cubicBezTo>
                  <a:cubicBezTo>
                    <a:pt x="23" y="60"/>
                    <a:pt x="23" y="63"/>
                    <a:pt x="24" y="76"/>
                  </a:cubicBezTo>
                  <a:cubicBezTo>
                    <a:pt x="25" y="90"/>
                    <a:pt x="25" y="101"/>
                    <a:pt x="30" y="109"/>
                  </a:cubicBezTo>
                  <a:cubicBezTo>
                    <a:pt x="34" y="118"/>
                    <a:pt x="41" y="128"/>
                    <a:pt x="46" y="128"/>
                  </a:cubicBezTo>
                  <a:cubicBezTo>
                    <a:pt x="52" y="128"/>
                    <a:pt x="42" y="127"/>
                    <a:pt x="43" y="118"/>
                  </a:cubicBezTo>
                  <a:cubicBezTo>
                    <a:pt x="45" y="108"/>
                    <a:pt x="40" y="108"/>
                    <a:pt x="41" y="103"/>
                  </a:cubicBezTo>
                  <a:cubicBezTo>
                    <a:pt x="41" y="97"/>
                    <a:pt x="50" y="101"/>
                    <a:pt x="51" y="96"/>
                  </a:cubicBezTo>
                  <a:cubicBezTo>
                    <a:pt x="52" y="91"/>
                    <a:pt x="54" y="93"/>
                    <a:pt x="58" y="87"/>
                  </a:cubicBezTo>
                  <a:cubicBezTo>
                    <a:pt x="62" y="81"/>
                    <a:pt x="57" y="75"/>
                    <a:pt x="64" y="70"/>
                  </a:cubicBezTo>
                  <a:cubicBezTo>
                    <a:pt x="71" y="65"/>
                    <a:pt x="72" y="71"/>
                    <a:pt x="75" y="63"/>
                  </a:cubicBezTo>
                  <a:cubicBezTo>
                    <a:pt x="78" y="56"/>
                    <a:pt x="78" y="53"/>
                    <a:pt x="80" y="44"/>
                  </a:cubicBezTo>
                  <a:cubicBezTo>
                    <a:pt x="83" y="35"/>
                    <a:pt x="80" y="31"/>
                    <a:pt x="71" y="29"/>
                  </a:cubicBezTo>
                  <a:cubicBezTo>
                    <a:pt x="61" y="27"/>
                    <a:pt x="58" y="25"/>
                    <a:pt x="55" y="20"/>
                  </a:cubicBezTo>
                  <a:cubicBezTo>
                    <a:pt x="52" y="15"/>
                    <a:pt x="50" y="14"/>
                    <a:pt x="44" y="12"/>
                  </a:cubicBezTo>
                  <a:cubicBezTo>
                    <a:pt x="38" y="10"/>
                    <a:pt x="39" y="3"/>
                    <a:pt x="35" y="4"/>
                  </a:cubicBezTo>
                  <a:cubicBezTo>
                    <a:pt x="31" y="4"/>
                    <a:pt x="23" y="0"/>
                    <a:pt x="19" y="1"/>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7" name="Freeform 12">
              <a:extLst>
                <a:ext uri="{FF2B5EF4-FFF2-40B4-BE49-F238E27FC236}">
                  <a16:creationId xmlns:a16="http://schemas.microsoft.com/office/drawing/2014/main" xmlns="" id="{4C35B7F0-79F9-DD43-9382-A9EBE8EB4C37}"/>
                </a:ext>
              </a:extLst>
            </p:cNvPr>
            <p:cNvSpPr>
              <a:spLocks/>
            </p:cNvSpPr>
            <p:nvPr/>
          </p:nvSpPr>
          <p:spPr bwMode="auto">
            <a:xfrm>
              <a:off x="3454401" y="5168900"/>
              <a:ext cx="357188" cy="193675"/>
            </a:xfrm>
            <a:custGeom>
              <a:avLst/>
              <a:gdLst>
                <a:gd name="T0" fmla="*/ 2 w 72"/>
                <a:gd name="T1" fmla="*/ 8 h 39"/>
                <a:gd name="T2" fmla="*/ 9 w 72"/>
                <a:gd name="T3" fmla="*/ 11 h 39"/>
                <a:gd name="T4" fmla="*/ 15 w 72"/>
                <a:gd name="T5" fmla="*/ 20 h 39"/>
                <a:gd name="T6" fmla="*/ 12 w 72"/>
                <a:gd name="T7" fmla="*/ 34 h 39"/>
                <a:gd name="T8" fmla="*/ 28 w 72"/>
                <a:gd name="T9" fmla="*/ 29 h 39"/>
                <a:gd name="T10" fmla="*/ 44 w 72"/>
                <a:gd name="T11" fmla="*/ 23 h 39"/>
                <a:gd name="T12" fmla="*/ 54 w 72"/>
                <a:gd name="T13" fmla="*/ 17 h 39"/>
                <a:gd name="T14" fmla="*/ 66 w 72"/>
                <a:gd name="T15" fmla="*/ 6 h 39"/>
                <a:gd name="T16" fmla="*/ 57 w 72"/>
                <a:gd name="T17" fmla="*/ 3 h 39"/>
                <a:gd name="T18" fmla="*/ 33 w 72"/>
                <a:gd name="T19" fmla="*/ 3 h 39"/>
                <a:gd name="T20" fmla="*/ 13 w 72"/>
                <a:gd name="T21" fmla="*/ 6 h 39"/>
                <a:gd name="T22" fmla="*/ 2 w 72"/>
                <a:gd name="T2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39">
                  <a:moveTo>
                    <a:pt x="2" y="8"/>
                  </a:moveTo>
                  <a:cubicBezTo>
                    <a:pt x="0" y="10"/>
                    <a:pt x="3" y="10"/>
                    <a:pt x="9" y="11"/>
                  </a:cubicBezTo>
                  <a:cubicBezTo>
                    <a:pt x="15" y="12"/>
                    <a:pt x="17" y="16"/>
                    <a:pt x="15" y="20"/>
                  </a:cubicBezTo>
                  <a:cubicBezTo>
                    <a:pt x="13" y="24"/>
                    <a:pt x="9" y="29"/>
                    <a:pt x="12" y="34"/>
                  </a:cubicBezTo>
                  <a:cubicBezTo>
                    <a:pt x="16" y="39"/>
                    <a:pt x="20" y="35"/>
                    <a:pt x="28" y="29"/>
                  </a:cubicBezTo>
                  <a:cubicBezTo>
                    <a:pt x="35" y="24"/>
                    <a:pt x="38" y="24"/>
                    <a:pt x="44" y="23"/>
                  </a:cubicBezTo>
                  <a:cubicBezTo>
                    <a:pt x="51" y="22"/>
                    <a:pt x="52" y="21"/>
                    <a:pt x="54" y="17"/>
                  </a:cubicBezTo>
                  <a:cubicBezTo>
                    <a:pt x="56" y="13"/>
                    <a:pt x="59" y="8"/>
                    <a:pt x="66" y="6"/>
                  </a:cubicBezTo>
                  <a:cubicBezTo>
                    <a:pt x="72" y="4"/>
                    <a:pt x="66" y="5"/>
                    <a:pt x="57" y="3"/>
                  </a:cubicBezTo>
                  <a:cubicBezTo>
                    <a:pt x="48" y="0"/>
                    <a:pt x="40" y="2"/>
                    <a:pt x="33" y="3"/>
                  </a:cubicBezTo>
                  <a:cubicBezTo>
                    <a:pt x="26" y="4"/>
                    <a:pt x="17" y="4"/>
                    <a:pt x="13" y="6"/>
                  </a:cubicBezTo>
                  <a:cubicBezTo>
                    <a:pt x="8" y="8"/>
                    <a:pt x="4" y="6"/>
                    <a:pt x="2" y="8"/>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8" name="Freeform 13">
              <a:extLst>
                <a:ext uri="{FF2B5EF4-FFF2-40B4-BE49-F238E27FC236}">
                  <a16:creationId xmlns:a16="http://schemas.microsoft.com/office/drawing/2014/main" xmlns="" id="{78BEB223-F698-3D4B-B9C3-06F4F7CD5FE8}"/>
                </a:ext>
              </a:extLst>
            </p:cNvPr>
            <p:cNvSpPr>
              <a:spLocks/>
            </p:cNvSpPr>
            <p:nvPr/>
          </p:nvSpPr>
          <p:spPr bwMode="auto">
            <a:xfrm>
              <a:off x="3678238" y="5208588"/>
              <a:ext cx="1420813" cy="1025525"/>
            </a:xfrm>
            <a:custGeom>
              <a:avLst/>
              <a:gdLst>
                <a:gd name="T0" fmla="*/ 7 w 287"/>
                <a:gd name="T1" fmla="*/ 94 h 207"/>
                <a:gd name="T2" fmla="*/ 21 w 287"/>
                <a:gd name="T3" fmla="*/ 133 h 207"/>
                <a:gd name="T4" fmla="*/ 53 w 287"/>
                <a:gd name="T5" fmla="*/ 157 h 207"/>
                <a:gd name="T6" fmla="*/ 69 w 287"/>
                <a:gd name="T7" fmla="*/ 205 h 207"/>
                <a:gd name="T8" fmla="*/ 100 w 287"/>
                <a:gd name="T9" fmla="*/ 173 h 207"/>
                <a:gd name="T10" fmla="*/ 120 w 287"/>
                <a:gd name="T11" fmla="*/ 120 h 207"/>
                <a:gd name="T12" fmla="*/ 89 w 287"/>
                <a:gd name="T13" fmla="*/ 91 h 207"/>
                <a:gd name="T14" fmla="*/ 117 w 287"/>
                <a:gd name="T15" fmla="*/ 113 h 207"/>
                <a:gd name="T16" fmla="*/ 116 w 287"/>
                <a:gd name="T17" fmla="*/ 90 h 207"/>
                <a:gd name="T18" fmla="*/ 150 w 287"/>
                <a:gd name="T19" fmla="*/ 98 h 207"/>
                <a:gd name="T20" fmla="*/ 170 w 287"/>
                <a:gd name="T21" fmla="*/ 115 h 207"/>
                <a:gd name="T22" fmla="*/ 194 w 287"/>
                <a:gd name="T23" fmla="*/ 112 h 207"/>
                <a:gd name="T24" fmla="*/ 211 w 287"/>
                <a:gd name="T25" fmla="*/ 140 h 207"/>
                <a:gd name="T26" fmla="*/ 206 w 287"/>
                <a:gd name="T27" fmla="*/ 117 h 207"/>
                <a:gd name="T28" fmla="*/ 217 w 287"/>
                <a:gd name="T29" fmla="*/ 110 h 207"/>
                <a:gd name="T30" fmla="*/ 236 w 287"/>
                <a:gd name="T31" fmla="*/ 83 h 207"/>
                <a:gd name="T32" fmla="*/ 234 w 287"/>
                <a:gd name="T33" fmla="*/ 67 h 207"/>
                <a:gd name="T34" fmla="*/ 240 w 287"/>
                <a:gd name="T35" fmla="*/ 68 h 207"/>
                <a:gd name="T36" fmla="*/ 242 w 287"/>
                <a:gd name="T37" fmla="*/ 40 h 207"/>
                <a:gd name="T38" fmla="*/ 250 w 287"/>
                <a:gd name="T39" fmla="*/ 31 h 207"/>
                <a:gd name="T40" fmla="*/ 263 w 287"/>
                <a:gd name="T41" fmla="*/ 41 h 207"/>
                <a:gd name="T42" fmla="*/ 274 w 287"/>
                <a:gd name="T43" fmla="*/ 28 h 207"/>
                <a:gd name="T44" fmla="*/ 279 w 287"/>
                <a:gd name="T45" fmla="*/ 17 h 207"/>
                <a:gd name="T46" fmla="*/ 212 w 287"/>
                <a:gd name="T47" fmla="*/ 9 h 207"/>
                <a:gd name="T48" fmla="*/ 176 w 287"/>
                <a:gd name="T49" fmla="*/ 8 h 207"/>
                <a:gd name="T50" fmla="*/ 138 w 287"/>
                <a:gd name="T51" fmla="*/ 6 h 207"/>
                <a:gd name="T52" fmla="*/ 119 w 287"/>
                <a:gd name="T53" fmla="*/ 12 h 207"/>
                <a:gd name="T54" fmla="*/ 84 w 287"/>
                <a:gd name="T55" fmla="*/ 23 h 207"/>
                <a:gd name="T56" fmla="*/ 81 w 287"/>
                <a:gd name="T57" fmla="*/ 14 h 207"/>
                <a:gd name="T58" fmla="*/ 52 w 287"/>
                <a:gd name="T59" fmla="*/ 20 h 207"/>
                <a:gd name="T60" fmla="*/ 50 w 287"/>
                <a:gd name="T61" fmla="*/ 30 h 207"/>
                <a:gd name="T62" fmla="*/ 60 w 287"/>
                <a:gd name="T63" fmla="*/ 24 h 207"/>
                <a:gd name="T64" fmla="*/ 74 w 287"/>
                <a:gd name="T65" fmla="*/ 29 h 207"/>
                <a:gd name="T66" fmla="*/ 49 w 287"/>
                <a:gd name="T67" fmla="*/ 39 h 207"/>
                <a:gd name="T68" fmla="*/ 30 w 287"/>
                <a:gd name="T69" fmla="*/ 50 h 207"/>
                <a:gd name="T70" fmla="*/ 19 w 287"/>
                <a:gd name="T71" fmla="*/ 63 h 207"/>
                <a:gd name="T72" fmla="*/ 35 w 287"/>
                <a:gd name="T73" fmla="*/ 64 h 207"/>
                <a:gd name="T74" fmla="*/ 54 w 287"/>
                <a:gd name="T75" fmla="*/ 64 h 207"/>
                <a:gd name="T76" fmla="*/ 53 w 287"/>
                <a:gd name="T77" fmla="*/ 56 h 207"/>
                <a:gd name="T78" fmla="*/ 72 w 287"/>
                <a:gd name="T79" fmla="*/ 68 h 207"/>
                <a:gd name="T80" fmla="*/ 80 w 287"/>
                <a:gd name="T81" fmla="*/ 55 h 207"/>
                <a:gd name="T82" fmla="*/ 95 w 287"/>
                <a:gd name="T83" fmla="*/ 64 h 207"/>
                <a:gd name="T84" fmla="*/ 88 w 287"/>
                <a:gd name="T85" fmla="*/ 73 h 207"/>
                <a:gd name="T86" fmla="*/ 69 w 287"/>
                <a:gd name="T87" fmla="*/ 80 h 207"/>
                <a:gd name="T88" fmla="*/ 51 w 287"/>
                <a:gd name="T89" fmla="*/ 7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207">
                  <a:moveTo>
                    <a:pt x="23" y="74"/>
                  </a:moveTo>
                  <a:cubicBezTo>
                    <a:pt x="20" y="74"/>
                    <a:pt x="16" y="77"/>
                    <a:pt x="15" y="81"/>
                  </a:cubicBezTo>
                  <a:cubicBezTo>
                    <a:pt x="14" y="86"/>
                    <a:pt x="10" y="88"/>
                    <a:pt x="7" y="94"/>
                  </a:cubicBezTo>
                  <a:cubicBezTo>
                    <a:pt x="3" y="100"/>
                    <a:pt x="2" y="100"/>
                    <a:pt x="3" y="106"/>
                  </a:cubicBezTo>
                  <a:cubicBezTo>
                    <a:pt x="4" y="112"/>
                    <a:pt x="0" y="118"/>
                    <a:pt x="6" y="123"/>
                  </a:cubicBezTo>
                  <a:cubicBezTo>
                    <a:pt x="12" y="129"/>
                    <a:pt x="14" y="135"/>
                    <a:pt x="21" y="133"/>
                  </a:cubicBezTo>
                  <a:cubicBezTo>
                    <a:pt x="28" y="131"/>
                    <a:pt x="32" y="128"/>
                    <a:pt x="38" y="130"/>
                  </a:cubicBezTo>
                  <a:cubicBezTo>
                    <a:pt x="45" y="132"/>
                    <a:pt x="48" y="135"/>
                    <a:pt x="48" y="141"/>
                  </a:cubicBezTo>
                  <a:cubicBezTo>
                    <a:pt x="49" y="148"/>
                    <a:pt x="51" y="150"/>
                    <a:pt x="53" y="157"/>
                  </a:cubicBezTo>
                  <a:cubicBezTo>
                    <a:pt x="55" y="165"/>
                    <a:pt x="51" y="166"/>
                    <a:pt x="52" y="174"/>
                  </a:cubicBezTo>
                  <a:cubicBezTo>
                    <a:pt x="53" y="182"/>
                    <a:pt x="56" y="185"/>
                    <a:pt x="58" y="191"/>
                  </a:cubicBezTo>
                  <a:cubicBezTo>
                    <a:pt x="59" y="198"/>
                    <a:pt x="59" y="207"/>
                    <a:pt x="69" y="205"/>
                  </a:cubicBezTo>
                  <a:cubicBezTo>
                    <a:pt x="78" y="204"/>
                    <a:pt x="84" y="199"/>
                    <a:pt x="87" y="193"/>
                  </a:cubicBezTo>
                  <a:cubicBezTo>
                    <a:pt x="90" y="187"/>
                    <a:pt x="92" y="188"/>
                    <a:pt x="93" y="183"/>
                  </a:cubicBezTo>
                  <a:cubicBezTo>
                    <a:pt x="93" y="179"/>
                    <a:pt x="95" y="178"/>
                    <a:pt x="100" y="173"/>
                  </a:cubicBezTo>
                  <a:cubicBezTo>
                    <a:pt x="104" y="168"/>
                    <a:pt x="100" y="165"/>
                    <a:pt x="101" y="157"/>
                  </a:cubicBezTo>
                  <a:cubicBezTo>
                    <a:pt x="101" y="150"/>
                    <a:pt x="102" y="145"/>
                    <a:pt x="109" y="138"/>
                  </a:cubicBezTo>
                  <a:cubicBezTo>
                    <a:pt x="116" y="132"/>
                    <a:pt x="123" y="122"/>
                    <a:pt x="120" y="120"/>
                  </a:cubicBezTo>
                  <a:cubicBezTo>
                    <a:pt x="116" y="118"/>
                    <a:pt x="112" y="123"/>
                    <a:pt x="107" y="120"/>
                  </a:cubicBezTo>
                  <a:cubicBezTo>
                    <a:pt x="103" y="117"/>
                    <a:pt x="105" y="115"/>
                    <a:pt x="99" y="109"/>
                  </a:cubicBezTo>
                  <a:cubicBezTo>
                    <a:pt x="94" y="104"/>
                    <a:pt x="89" y="98"/>
                    <a:pt x="89" y="91"/>
                  </a:cubicBezTo>
                  <a:cubicBezTo>
                    <a:pt x="89" y="85"/>
                    <a:pt x="94" y="92"/>
                    <a:pt x="97" y="97"/>
                  </a:cubicBezTo>
                  <a:cubicBezTo>
                    <a:pt x="99" y="102"/>
                    <a:pt x="103" y="106"/>
                    <a:pt x="105" y="110"/>
                  </a:cubicBezTo>
                  <a:cubicBezTo>
                    <a:pt x="107" y="114"/>
                    <a:pt x="105" y="118"/>
                    <a:pt x="117" y="113"/>
                  </a:cubicBezTo>
                  <a:cubicBezTo>
                    <a:pt x="129" y="108"/>
                    <a:pt x="129" y="106"/>
                    <a:pt x="132" y="103"/>
                  </a:cubicBezTo>
                  <a:cubicBezTo>
                    <a:pt x="135" y="99"/>
                    <a:pt x="135" y="97"/>
                    <a:pt x="128" y="96"/>
                  </a:cubicBezTo>
                  <a:cubicBezTo>
                    <a:pt x="121" y="95"/>
                    <a:pt x="117" y="95"/>
                    <a:pt x="116" y="90"/>
                  </a:cubicBezTo>
                  <a:cubicBezTo>
                    <a:pt x="115" y="86"/>
                    <a:pt x="113" y="86"/>
                    <a:pt x="120" y="90"/>
                  </a:cubicBezTo>
                  <a:cubicBezTo>
                    <a:pt x="127" y="95"/>
                    <a:pt x="125" y="93"/>
                    <a:pt x="134" y="94"/>
                  </a:cubicBezTo>
                  <a:cubicBezTo>
                    <a:pt x="143" y="95"/>
                    <a:pt x="148" y="94"/>
                    <a:pt x="150" y="98"/>
                  </a:cubicBezTo>
                  <a:cubicBezTo>
                    <a:pt x="153" y="102"/>
                    <a:pt x="153" y="99"/>
                    <a:pt x="156" y="105"/>
                  </a:cubicBezTo>
                  <a:cubicBezTo>
                    <a:pt x="159" y="110"/>
                    <a:pt x="162" y="125"/>
                    <a:pt x="165" y="125"/>
                  </a:cubicBezTo>
                  <a:cubicBezTo>
                    <a:pt x="168" y="126"/>
                    <a:pt x="169" y="120"/>
                    <a:pt x="170" y="115"/>
                  </a:cubicBezTo>
                  <a:cubicBezTo>
                    <a:pt x="171" y="109"/>
                    <a:pt x="172" y="111"/>
                    <a:pt x="178" y="105"/>
                  </a:cubicBezTo>
                  <a:cubicBezTo>
                    <a:pt x="183" y="99"/>
                    <a:pt x="186" y="96"/>
                    <a:pt x="189" y="100"/>
                  </a:cubicBezTo>
                  <a:cubicBezTo>
                    <a:pt x="192" y="103"/>
                    <a:pt x="191" y="111"/>
                    <a:pt x="194" y="112"/>
                  </a:cubicBezTo>
                  <a:cubicBezTo>
                    <a:pt x="198" y="113"/>
                    <a:pt x="200" y="111"/>
                    <a:pt x="202" y="116"/>
                  </a:cubicBezTo>
                  <a:cubicBezTo>
                    <a:pt x="203" y="121"/>
                    <a:pt x="199" y="124"/>
                    <a:pt x="203" y="128"/>
                  </a:cubicBezTo>
                  <a:cubicBezTo>
                    <a:pt x="207" y="132"/>
                    <a:pt x="208" y="139"/>
                    <a:pt x="211" y="140"/>
                  </a:cubicBezTo>
                  <a:cubicBezTo>
                    <a:pt x="213" y="141"/>
                    <a:pt x="214" y="138"/>
                    <a:pt x="212" y="134"/>
                  </a:cubicBezTo>
                  <a:cubicBezTo>
                    <a:pt x="210" y="130"/>
                    <a:pt x="206" y="131"/>
                    <a:pt x="206" y="127"/>
                  </a:cubicBezTo>
                  <a:cubicBezTo>
                    <a:pt x="207" y="123"/>
                    <a:pt x="202" y="120"/>
                    <a:pt x="206" y="117"/>
                  </a:cubicBezTo>
                  <a:cubicBezTo>
                    <a:pt x="210" y="115"/>
                    <a:pt x="209" y="121"/>
                    <a:pt x="213" y="124"/>
                  </a:cubicBezTo>
                  <a:cubicBezTo>
                    <a:pt x="216" y="126"/>
                    <a:pt x="218" y="121"/>
                    <a:pt x="220" y="119"/>
                  </a:cubicBezTo>
                  <a:cubicBezTo>
                    <a:pt x="223" y="117"/>
                    <a:pt x="221" y="115"/>
                    <a:pt x="217" y="110"/>
                  </a:cubicBezTo>
                  <a:cubicBezTo>
                    <a:pt x="213" y="105"/>
                    <a:pt x="211" y="101"/>
                    <a:pt x="218" y="101"/>
                  </a:cubicBezTo>
                  <a:cubicBezTo>
                    <a:pt x="225" y="101"/>
                    <a:pt x="230" y="100"/>
                    <a:pt x="234" y="94"/>
                  </a:cubicBezTo>
                  <a:cubicBezTo>
                    <a:pt x="238" y="88"/>
                    <a:pt x="238" y="86"/>
                    <a:pt x="236" y="83"/>
                  </a:cubicBezTo>
                  <a:cubicBezTo>
                    <a:pt x="234" y="80"/>
                    <a:pt x="229" y="78"/>
                    <a:pt x="230" y="75"/>
                  </a:cubicBezTo>
                  <a:cubicBezTo>
                    <a:pt x="230" y="71"/>
                    <a:pt x="223" y="72"/>
                    <a:pt x="225" y="69"/>
                  </a:cubicBezTo>
                  <a:cubicBezTo>
                    <a:pt x="227" y="66"/>
                    <a:pt x="231" y="63"/>
                    <a:pt x="234" y="67"/>
                  </a:cubicBezTo>
                  <a:cubicBezTo>
                    <a:pt x="238" y="72"/>
                    <a:pt x="234" y="68"/>
                    <a:pt x="238" y="72"/>
                  </a:cubicBezTo>
                  <a:cubicBezTo>
                    <a:pt x="242" y="76"/>
                    <a:pt x="244" y="77"/>
                    <a:pt x="246" y="74"/>
                  </a:cubicBezTo>
                  <a:cubicBezTo>
                    <a:pt x="247" y="71"/>
                    <a:pt x="241" y="70"/>
                    <a:pt x="240" y="68"/>
                  </a:cubicBezTo>
                  <a:cubicBezTo>
                    <a:pt x="239" y="65"/>
                    <a:pt x="238" y="65"/>
                    <a:pt x="242" y="62"/>
                  </a:cubicBezTo>
                  <a:cubicBezTo>
                    <a:pt x="246" y="60"/>
                    <a:pt x="248" y="60"/>
                    <a:pt x="248" y="52"/>
                  </a:cubicBezTo>
                  <a:cubicBezTo>
                    <a:pt x="247" y="45"/>
                    <a:pt x="246" y="42"/>
                    <a:pt x="242" y="40"/>
                  </a:cubicBezTo>
                  <a:cubicBezTo>
                    <a:pt x="238" y="37"/>
                    <a:pt x="232" y="41"/>
                    <a:pt x="232" y="37"/>
                  </a:cubicBezTo>
                  <a:cubicBezTo>
                    <a:pt x="232" y="34"/>
                    <a:pt x="233" y="29"/>
                    <a:pt x="238" y="30"/>
                  </a:cubicBezTo>
                  <a:cubicBezTo>
                    <a:pt x="243" y="30"/>
                    <a:pt x="247" y="34"/>
                    <a:pt x="250" y="31"/>
                  </a:cubicBezTo>
                  <a:cubicBezTo>
                    <a:pt x="254" y="29"/>
                    <a:pt x="249" y="26"/>
                    <a:pt x="255" y="26"/>
                  </a:cubicBezTo>
                  <a:cubicBezTo>
                    <a:pt x="262" y="26"/>
                    <a:pt x="260" y="29"/>
                    <a:pt x="259" y="32"/>
                  </a:cubicBezTo>
                  <a:cubicBezTo>
                    <a:pt x="259" y="36"/>
                    <a:pt x="258" y="36"/>
                    <a:pt x="263" y="41"/>
                  </a:cubicBezTo>
                  <a:cubicBezTo>
                    <a:pt x="268" y="45"/>
                    <a:pt x="269" y="47"/>
                    <a:pt x="269" y="40"/>
                  </a:cubicBezTo>
                  <a:cubicBezTo>
                    <a:pt x="269" y="32"/>
                    <a:pt x="261" y="31"/>
                    <a:pt x="265" y="29"/>
                  </a:cubicBezTo>
                  <a:cubicBezTo>
                    <a:pt x="269" y="27"/>
                    <a:pt x="270" y="31"/>
                    <a:pt x="274" y="28"/>
                  </a:cubicBezTo>
                  <a:cubicBezTo>
                    <a:pt x="278" y="25"/>
                    <a:pt x="276" y="26"/>
                    <a:pt x="273" y="22"/>
                  </a:cubicBezTo>
                  <a:cubicBezTo>
                    <a:pt x="271" y="18"/>
                    <a:pt x="275" y="20"/>
                    <a:pt x="279" y="21"/>
                  </a:cubicBezTo>
                  <a:cubicBezTo>
                    <a:pt x="283" y="23"/>
                    <a:pt x="287" y="20"/>
                    <a:pt x="279" y="17"/>
                  </a:cubicBezTo>
                  <a:cubicBezTo>
                    <a:pt x="272" y="15"/>
                    <a:pt x="253" y="11"/>
                    <a:pt x="248" y="12"/>
                  </a:cubicBezTo>
                  <a:cubicBezTo>
                    <a:pt x="242" y="13"/>
                    <a:pt x="240" y="16"/>
                    <a:pt x="233" y="12"/>
                  </a:cubicBezTo>
                  <a:cubicBezTo>
                    <a:pt x="227" y="8"/>
                    <a:pt x="217" y="9"/>
                    <a:pt x="212" y="9"/>
                  </a:cubicBezTo>
                  <a:cubicBezTo>
                    <a:pt x="208" y="9"/>
                    <a:pt x="209" y="11"/>
                    <a:pt x="203" y="11"/>
                  </a:cubicBezTo>
                  <a:cubicBezTo>
                    <a:pt x="198" y="11"/>
                    <a:pt x="196" y="8"/>
                    <a:pt x="192" y="7"/>
                  </a:cubicBezTo>
                  <a:cubicBezTo>
                    <a:pt x="187" y="6"/>
                    <a:pt x="181" y="10"/>
                    <a:pt x="176" y="8"/>
                  </a:cubicBezTo>
                  <a:cubicBezTo>
                    <a:pt x="172" y="6"/>
                    <a:pt x="165" y="7"/>
                    <a:pt x="168" y="4"/>
                  </a:cubicBezTo>
                  <a:cubicBezTo>
                    <a:pt x="172" y="0"/>
                    <a:pt x="160" y="1"/>
                    <a:pt x="154" y="2"/>
                  </a:cubicBezTo>
                  <a:cubicBezTo>
                    <a:pt x="148" y="3"/>
                    <a:pt x="141" y="4"/>
                    <a:pt x="138" y="6"/>
                  </a:cubicBezTo>
                  <a:cubicBezTo>
                    <a:pt x="135" y="9"/>
                    <a:pt x="134" y="10"/>
                    <a:pt x="130" y="10"/>
                  </a:cubicBezTo>
                  <a:cubicBezTo>
                    <a:pt x="126" y="10"/>
                    <a:pt x="126" y="6"/>
                    <a:pt x="123" y="7"/>
                  </a:cubicBezTo>
                  <a:cubicBezTo>
                    <a:pt x="120" y="8"/>
                    <a:pt x="121" y="9"/>
                    <a:pt x="119" y="12"/>
                  </a:cubicBezTo>
                  <a:cubicBezTo>
                    <a:pt x="117" y="15"/>
                    <a:pt x="113" y="12"/>
                    <a:pt x="110" y="14"/>
                  </a:cubicBezTo>
                  <a:cubicBezTo>
                    <a:pt x="107" y="15"/>
                    <a:pt x="103" y="13"/>
                    <a:pt x="99" y="16"/>
                  </a:cubicBezTo>
                  <a:cubicBezTo>
                    <a:pt x="96" y="20"/>
                    <a:pt x="87" y="25"/>
                    <a:pt x="84" y="23"/>
                  </a:cubicBezTo>
                  <a:cubicBezTo>
                    <a:pt x="81" y="21"/>
                    <a:pt x="78" y="19"/>
                    <a:pt x="81" y="19"/>
                  </a:cubicBezTo>
                  <a:cubicBezTo>
                    <a:pt x="83" y="20"/>
                    <a:pt x="89" y="21"/>
                    <a:pt x="88" y="17"/>
                  </a:cubicBezTo>
                  <a:cubicBezTo>
                    <a:pt x="88" y="13"/>
                    <a:pt x="84" y="14"/>
                    <a:pt x="81" y="14"/>
                  </a:cubicBezTo>
                  <a:cubicBezTo>
                    <a:pt x="77" y="14"/>
                    <a:pt x="76" y="11"/>
                    <a:pt x="71" y="12"/>
                  </a:cubicBezTo>
                  <a:cubicBezTo>
                    <a:pt x="66" y="13"/>
                    <a:pt x="61" y="12"/>
                    <a:pt x="58" y="15"/>
                  </a:cubicBezTo>
                  <a:cubicBezTo>
                    <a:pt x="54" y="17"/>
                    <a:pt x="55" y="18"/>
                    <a:pt x="52" y="20"/>
                  </a:cubicBezTo>
                  <a:cubicBezTo>
                    <a:pt x="49" y="22"/>
                    <a:pt x="45" y="22"/>
                    <a:pt x="44" y="25"/>
                  </a:cubicBezTo>
                  <a:cubicBezTo>
                    <a:pt x="43" y="28"/>
                    <a:pt x="40" y="31"/>
                    <a:pt x="43" y="31"/>
                  </a:cubicBezTo>
                  <a:cubicBezTo>
                    <a:pt x="47" y="31"/>
                    <a:pt x="48" y="27"/>
                    <a:pt x="50" y="30"/>
                  </a:cubicBezTo>
                  <a:cubicBezTo>
                    <a:pt x="52" y="32"/>
                    <a:pt x="51" y="37"/>
                    <a:pt x="54" y="36"/>
                  </a:cubicBezTo>
                  <a:cubicBezTo>
                    <a:pt x="58" y="36"/>
                    <a:pt x="56" y="35"/>
                    <a:pt x="59" y="31"/>
                  </a:cubicBezTo>
                  <a:cubicBezTo>
                    <a:pt x="62" y="28"/>
                    <a:pt x="57" y="27"/>
                    <a:pt x="60" y="24"/>
                  </a:cubicBezTo>
                  <a:cubicBezTo>
                    <a:pt x="64" y="21"/>
                    <a:pt x="68" y="17"/>
                    <a:pt x="68" y="21"/>
                  </a:cubicBezTo>
                  <a:cubicBezTo>
                    <a:pt x="68" y="24"/>
                    <a:pt x="62" y="27"/>
                    <a:pt x="64" y="29"/>
                  </a:cubicBezTo>
                  <a:cubicBezTo>
                    <a:pt x="67" y="31"/>
                    <a:pt x="79" y="26"/>
                    <a:pt x="74" y="29"/>
                  </a:cubicBezTo>
                  <a:cubicBezTo>
                    <a:pt x="70" y="32"/>
                    <a:pt x="66" y="32"/>
                    <a:pt x="64" y="36"/>
                  </a:cubicBezTo>
                  <a:cubicBezTo>
                    <a:pt x="63" y="39"/>
                    <a:pt x="63" y="40"/>
                    <a:pt x="58" y="40"/>
                  </a:cubicBezTo>
                  <a:cubicBezTo>
                    <a:pt x="53" y="40"/>
                    <a:pt x="48" y="41"/>
                    <a:pt x="49" y="39"/>
                  </a:cubicBezTo>
                  <a:cubicBezTo>
                    <a:pt x="49" y="36"/>
                    <a:pt x="47" y="37"/>
                    <a:pt x="44" y="40"/>
                  </a:cubicBezTo>
                  <a:cubicBezTo>
                    <a:pt x="41" y="43"/>
                    <a:pt x="39" y="44"/>
                    <a:pt x="36" y="46"/>
                  </a:cubicBezTo>
                  <a:cubicBezTo>
                    <a:pt x="33" y="49"/>
                    <a:pt x="35" y="50"/>
                    <a:pt x="30" y="50"/>
                  </a:cubicBezTo>
                  <a:cubicBezTo>
                    <a:pt x="25" y="50"/>
                    <a:pt x="28" y="50"/>
                    <a:pt x="30" y="53"/>
                  </a:cubicBezTo>
                  <a:cubicBezTo>
                    <a:pt x="32" y="56"/>
                    <a:pt x="32" y="56"/>
                    <a:pt x="28" y="58"/>
                  </a:cubicBezTo>
                  <a:cubicBezTo>
                    <a:pt x="24" y="60"/>
                    <a:pt x="19" y="60"/>
                    <a:pt x="19" y="63"/>
                  </a:cubicBezTo>
                  <a:cubicBezTo>
                    <a:pt x="18" y="66"/>
                    <a:pt x="17" y="70"/>
                    <a:pt x="19" y="71"/>
                  </a:cubicBezTo>
                  <a:cubicBezTo>
                    <a:pt x="22" y="72"/>
                    <a:pt x="23" y="72"/>
                    <a:pt x="28" y="70"/>
                  </a:cubicBezTo>
                  <a:cubicBezTo>
                    <a:pt x="33" y="69"/>
                    <a:pt x="33" y="67"/>
                    <a:pt x="35" y="64"/>
                  </a:cubicBezTo>
                  <a:cubicBezTo>
                    <a:pt x="38" y="61"/>
                    <a:pt x="38" y="59"/>
                    <a:pt x="42" y="59"/>
                  </a:cubicBezTo>
                  <a:cubicBezTo>
                    <a:pt x="46" y="60"/>
                    <a:pt x="46" y="56"/>
                    <a:pt x="48" y="59"/>
                  </a:cubicBezTo>
                  <a:cubicBezTo>
                    <a:pt x="51" y="62"/>
                    <a:pt x="52" y="61"/>
                    <a:pt x="54" y="64"/>
                  </a:cubicBezTo>
                  <a:cubicBezTo>
                    <a:pt x="57" y="67"/>
                    <a:pt x="57" y="72"/>
                    <a:pt x="59" y="69"/>
                  </a:cubicBezTo>
                  <a:cubicBezTo>
                    <a:pt x="61" y="66"/>
                    <a:pt x="62" y="66"/>
                    <a:pt x="59" y="64"/>
                  </a:cubicBezTo>
                  <a:cubicBezTo>
                    <a:pt x="56" y="61"/>
                    <a:pt x="51" y="58"/>
                    <a:pt x="53" y="56"/>
                  </a:cubicBezTo>
                  <a:cubicBezTo>
                    <a:pt x="55" y="55"/>
                    <a:pt x="57" y="60"/>
                    <a:pt x="61" y="61"/>
                  </a:cubicBezTo>
                  <a:cubicBezTo>
                    <a:pt x="64" y="61"/>
                    <a:pt x="61" y="62"/>
                    <a:pt x="65" y="66"/>
                  </a:cubicBezTo>
                  <a:cubicBezTo>
                    <a:pt x="68" y="70"/>
                    <a:pt x="71" y="70"/>
                    <a:pt x="72" y="68"/>
                  </a:cubicBezTo>
                  <a:cubicBezTo>
                    <a:pt x="72" y="65"/>
                    <a:pt x="69" y="61"/>
                    <a:pt x="73" y="63"/>
                  </a:cubicBezTo>
                  <a:cubicBezTo>
                    <a:pt x="77" y="64"/>
                    <a:pt x="78" y="66"/>
                    <a:pt x="79" y="63"/>
                  </a:cubicBezTo>
                  <a:cubicBezTo>
                    <a:pt x="80" y="61"/>
                    <a:pt x="76" y="58"/>
                    <a:pt x="80" y="55"/>
                  </a:cubicBezTo>
                  <a:cubicBezTo>
                    <a:pt x="83" y="52"/>
                    <a:pt x="84" y="56"/>
                    <a:pt x="88" y="54"/>
                  </a:cubicBezTo>
                  <a:cubicBezTo>
                    <a:pt x="93" y="51"/>
                    <a:pt x="89" y="55"/>
                    <a:pt x="94" y="58"/>
                  </a:cubicBezTo>
                  <a:cubicBezTo>
                    <a:pt x="99" y="61"/>
                    <a:pt x="103" y="65"/>
                    <a:pt x="95" y="64"/>
                  </a:cubicBezTo>
                  <a:cubicBezTo>
                    <a:pt x="87" y="63"/>
                    <a:pt x="86" y="62"/>
                    <a:pt x="83" y="65"/>
                  </a:cubicBezTo>
                  <a:cubicBezTo>
                    <a:pt x="79" y="68"/>
                    <a:pt x="76" y="63"/>
                    <a:pt x="79" y="68"/>
                  </a:cubicBezTo>
                  <a:cubicBezTo>
                    <a:pt x="82" y="74"/>
                    <a:pt x="86" y="70"/>
                    <a:pt x="88" y="73"/>
                  </a:cubicBezTo>
                  <a:cubicBezTo>
                    <a:pt x="91" y="76"/>
                    <a:pt x="92" y="77"/>
                    <a:pt x="88" y="80"/>
                  </a:cubicBezTo>
                  <a:cubicBezTo>
                    <a:pt x="84" y="82"/>
                    <a:pt x="82" y="84"/>
                    <a:pt x="79" y="84"/>
                  </a:cubicBezTo>
                  <a:cubicBezTo>
                    <a:pt x="77" y="84"/>
                    <a:pt x="74" y="80"/>
                    <a:pt x="69" y="80"/>
                  </a:cubicBezTo>
                  <a:cubicBezTo>
                    <a:pt x="63" y="80"/>
                    <a:pt x="66" y="83"/>
                    <a:pt x="61" y="82"/>
                  </a:cubicBezTo>
                  <a:cubicBezTo>
                    <a:pt x="55" y="81"/>
                    <a:pt x="52" y="82"/>
                    <a:pt x="50" y="79"/>
                  </a:cubicBezTo>
                  <a:cubicBezTo>
                    <a:pt x="48" y="76"/>
                    <a:pt x="53" y="76"/>
                    <a:pt x="51" y="73"/>
                  </a:cubicBezTo>
                  <a:cubicBezTo>
                    <a:pt x="49" y="70"/>
                    <a:pt x="43" y="70"/>
                    <a:pt x="38" y="72"/>
                  </a:cubicBezTo>
                  <a:cubicBezTo>
                    <a:pt x="34" y="73"/>
                    <a:pt x="28" y="73"/>
                    <a:pt x="23" y="74"/>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9" name="Freeform 14">
              <a:extLst>
                <a:ext uri="{FF2B5EF4-FFF2-40B4-BE49-F238E27FC236}">
                  <a16:creationId xmlns:a16="http://schemas.microsoft.com/office/drawing/2014/main" xmlns="" id="{23077686-5DD9-5449-A6F2-5F4F87A45D74}"/>
                </a:ext>
              </a:extLst>
            </p:cNvPr>
            <p:cNvSpPr>
              <a:spLocks/>
            </p:cNvSpPr>
            <p:nvPr/>
          </p:nvSpPr>
          <p:spPr bwMode="auto">
            <a:xfrm>
              <a:off x="4757738" y="6016625"/>
              <a:ext cx="366713" cy="271463"/>
            </a:xfrm>
            <a:custGeom>
              <a:avLst/>
              <a:gdLst>
                <a:gd name="T0" fmla="*/ 44 w 74"/>
                <a:gd name="T1" fmla="*/ 2 h 55"/>
                <a:gd name="T2" fmla="*/ 25 w 74"/>
                <a:gd name="T3" fmla="*/ 10 h 55"/>
                <a:gd name="T4" fmla="*/ 11 w 74"/>
                <a:gd name="T5" fmla="*/ 20 h 55"/>
                <a:gd name="T6" fmla="*/ 5 w 74"/>
                <a:gd name="T7" fmla="*/ 32 h 55"/>
                <a:gd name="T8" fmla="*/ 5 w 74"/>
                <a:gd name="T9" fmla="*/ 46 h 55"/>
                <a:gd name="T10" fmla="*/ 21 w 74"/>
                <a:gd name="T11" fmla="*/ 41 h 55"/>
                <a:gd name="T12" fmla="*/ 37 w 74"/>
                <a:gd name="T13" fmla="*/ 40 h 55"/>
                <a:gd name="T14" fmla="*/ 44 w 74"/>
                <a:gd name="T15" fmla="*/ 52 h 55"/>
                <a:gd name="T16" fmla="*/ 60 w 74"/>
                <a:gd name="T17" fmla="*/ 48 h 55"/>
                <a:gd name="T18" fmla="*/ 72 w 74"/>
                <a:gd name="T19" fmla="*/ 31 h 55"/>
                <a:gd name="T20" fmla="*/ 69 w 74"/>
                <a:gd name="T21" fmla="*/ 16 h 55"/>
                <a:gd name="T22" fmla="*/ 61 w 74"/>
                <a:gd name="T23" fmla="*/ 5 h 55"/>
                <a:gd name="T24" fmla="*/ 55 w 74"/>
                <a:gd name="T25" fmla="*/ 8 h 55"/>
                <a:gd name="T26" fmla="*/ 44 w 74"/>
                <a:gd name="T2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5">
                  <a:moveTo>
                    <a:pt x="44" y="2"/>
                  </a:moveTo>
                  <a:cubicBezTo>
                    <a:pt x="38" y="2"/>
                    <a:pt x="31" y="2"/>
                    <a:pt x="25" y="10"/>
                  </a:cubicBezTo>
                  <a:cubicBezTo>
                    <a:pt x="18" y="17"/>
                    <a:pt x="17" y="17"/>
                    <a:pt x="11" y="20"/>
                  </a:cubicBezTo>
                  <a:cubicBezTo>
                    <a:pt x="6" y="23"/>
                    <a:pt x="5" y="24"/>
                    <a:pt x="5" y="32"/>
                  </a:cubicBezTo>
                  <a:cubicBezTo>
                    <a:pt x="6" y="39"/>
                    <a:pt x="0" y="45"/>
                    <a:pt x="5" y="46"/>
                  </a:cubicBezTo>
                  <a:cubicBezTo>
                    <a:pt x="9" y="46"/>
                    <a:pt x="13" y="43"/>
                    <a:pt x="21" y="41"/>
                  </a:cubicBezTo>
                  <a:cubicBezTo>
                    <a:pt x="30" y="38"/>
                    <a:pt x="34" y="35"/>
                    <a:pt x="37" y="40"/>
                  </a:cubicBezTo>
                  <a:cubicBezTo>
                    <a:pt x="39" y="45"/>
                    <a:pt x="38" y="51"/>
                    <a:pt x="44" y="52"/>
                  </a:cubicBezTo>
                  <a:cubicBezTo>
                    <a:pt x="51" y="52"/>
                    <a:pt x="55" y="55"/>
                    <a:pt x="60" y="48"/>
                  </a:cubicBezTo>
                  <a:cubicBezTo>
                    <a:pt x="66" y="41"/>
                    <a:pt x="70" y="39"/>
                    <a:pt x="72" y="31"/>
                  </a:cubicBezTo>
                  <a:cubicBezTo>
                    <a:pt x="74" y="23"/>
                    <a:pt x="74" y="23"/>
                    <a:pt x="69" y="16"/>
                  </a:cubicBezTo>
                  <a:cubicBezTo>
                    <a:pt x="64" y="9"/>
                    <a:pt x="62" y="11"/>
                    <a:pt x="61" y="5"/>
                  </a:cubicBezTo>
                  <a:cubicBezTo>
                    <a:pt x="60" y="0"/>
                    <a:pt x="58" y="7"/>
                    <a:pt x="55" y="8"/>
                  </a:cubicBezTo>
                  <a:cubicBezTo>
                    <a:pt x="52" y="10"/>
                    <a:pt x="47" y="2"/>
                    <a:pt x="44" y="2"/>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10" name="Freeform 15">
              <a:extLst>
                <a:ext uri="{FF2B5EF4-FFF2-40B4-BE49-F238E27FC236}">
                  <a16:creationId xmlns:a16="http://schemas.microsoft.com/office/drawing/2014/main" xmlns="" id="{CBF5CB16-2E09-904D-829B-0B5761AE2815}"/>
                </a:ext>
              </a:extLst>
            </p:cNvPr>
            <p:cNvSpPr>
              <a:spLocks/>
            </p:cNvSpPr>
            <p:nvPr/>
          </p:nvSpPr>
          <p:spPr bwMode="auto">
            <a:xfrm>
              <a:off x="4633913" y="5853113"/>
              <a:ext cx="242888" cy="153988"/>
            </a:xfrm>
            <a:custGeom>
              <a:avLst/>
              <a:gdLst>
                <a:gd name="T0" fmla="*/ 3 w 49"/>
                <a:gd name="T1" fmla="*/ 2 h 31"/>
                <a:gd name="T2" fmla="*/ 14 w 49"/>
                <a:gd name="T3" fmla="*/ 8 h 31"/>
                <a:gd name="T4" fmla="*/ 23 w 49"/>
                <a:gd name="T5" fmla="*/ 17 h 31"/>
                <a:gd name="T6" fmla="*/ 26 w 49"/>
                <a:gd name="T7" fmla="*/ 24 h 31"/>
                <a:gd name="T8" fmla="*/ 45 w 49"/>
                <a:gd name="T9" fmla="*/ 27 h 31"/>
                <a:gd name="T10" fmla="*/ 37 w 49"/>
                <a:gd name="T11" fmla="*/ 29 h 31"/>
                <a:gd name="T12" fmla="*/ 18 w 49"/>
                <a:gd name="T13" fmla="*/ 21 h 31"/>
                <a:gd name="T14" fmla="*/ 9 w 49"/>
                <a:gd name="T15" fmla="*/ 12 h 31"/>
                <a:gd name="T16" fmla="*/ 3 w 49"/>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1">
                  <a:moveTo>
                    <a:pt x="3" y="2"/>
                  </a:moveTo>
                  <a:cubicBezTo>
                    <a:pt x="5" y="0"/>
                    <a:pt x="10" y="3"/>
                    <a:pt x="14" y="8"/>
                  </a:cubicBezTo>
                  <a:cubicBezTo>
                    <a:pt x="18" y="13"/>
                    <a:pt x="21" y="14"/>
                    <a:pt x="23" y="17"/>
                  </a:cubicBezTo>
                  <a:cubicBezTo>
                    <a:pt x="24" y="20"/>
                    <a:pt x="22" y="22"/>
                    <a:pt x="26" y="24"/>
                  </a:cubicBezTo>
                  <a:cubicBezTo>
                    <a:pt x="31" y="26"/>
                    <a:pt x="41" y="27"/>
                    <a:pt x="45" y="27"/>
                  </a:cubicBezTo>
                  <a:cubicBezTo>
                    <a:pt x="49" y="28"/>
                    <a:pt x="46" y="31"/>
                    <a:pt x="37" y="29"/>
                  </a:cubicBezTo>
                  <a:cubicBezTo>
                    <a:pt x="27" y="26"/>
                    <a:pt x="23" y="29"/>
                    <a:pt x="18" y="21"/>
                  </a:cubicBezTo>
                  <a:cubicBezTo>
                    <a:pt x="12" y="14"/>
                    <a:pt x="12" y="17"/>
                    <a:pt x="9" y="12"/>
                  </a:cubicBezTo>
                  <a:cubicBezTo>
                    <a:pt x="6" y="7"/>
                    <a:pt x="0" y="4"/>
                    <a:pt x="3" y="2"/>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11" name="Freeform 16">
              <a:extLst>
                <a:ext uri="{FF2B5EF4-FFF2-40B4-BE49-F238E27FC236}">
                  <a16:creationId xmlns:a16="http://schemas.microsoft.com/office/drawing/2014/main" xmlns="" id="{D906A622-8E01-2A41-A184-AED68D063882}"/>
                </a:ext>
              </a:extLst>
            </p:cNvPr>
            <p:cNvSpPr>
              <a:spLocks/>
            </p:cNvSpPr>
            <p:nvPr/>
          </p:nvSpPr>
          <p:spPr bwMode="auto">
            <a:xfrm>
              <a:off x="4772026" y="5843588"/>
              <a:ext cx="84138" cy="112713"/>
            </a:xfrm>
            <a:custGeom>
              <a:avLst/>
              <a:gdLst>
                <a:gd name="T0" fmla="*/ 6 w 17"/>
                <a:gd name="T1" fmla="*/ 7 h 23"/>
                <a:gd name="T2" fmla="*/ 0 w 17"/>
                <a:gd name="T3" fmla="*/ 11 h 23"/>
                <a:gd name="T4" fmla="*/ 3 w 17"/>
                <a:gd name="T5" fmla="*/ 20 h 23"/>
                <a:gd name="T6" fmla="*/ 12 w 17"/>
                <a:gd name="T7" fmla="*/ 22 h 23"/>
                <a:gd name="T8" fmla="*/ 15 w 17"/>
                <a:gd name="T9" fmla="*/ 15 h 23"/>
                <a:gd name="T10" fmla="*/ 16 w 17"/>
                <a:gd name="T11" fmla="*/ 7 h 23"/>
                <a:gd name="T12" fmla="*/ 13 w 17"/>
                <a:gd name="T13" fmla="*/ 1 h 23"/>
                <a:gd name="T14" fmla="*/ 6 w 17"/>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6" y="7"/>
                  </a:moveTo>
                  <a:cubicBezTo>
                    <a:pt x="3" y="9"/>
                    <a:pt x="0" y="8"/>
                    <a:pt x="0" y="11"/>
                  </a:cubicBezTo>
                  <a:cubicBezTo>
                    <a:pt x="0" y="14"/>
                    <a:pt x="0" y="20"/>
                    <a:pt x="3" y="20"/>
                  </a:cubicBezTo>
                  <a:cubicBezTo>
                    <a:pt x="6" y="20"/>
                    <a:pt x="11" y="23"/>
                    <a:pt x="12" y="22"/>
                  </a:cubicBezTo>
                  <a:cubicBezTo>
                    <a:pt x="13" y="20"/>
                    <a:pt x="13" y="17"/>
                    <a:pt x="15" y="15"/>
                  </a:cubicBezTo>
                  <a:cubicBezTo>
                    <a:pt x="17" y="12"/>
                    <a:pt x="14" y="12"/>
                    <a:pt x="16" y="7"/>
                  </a:cubicBezTo>
                  <a:cubicBezTo>
                    <a:pt x="17" y="2"/>
                    <a:pt x="16" y="0"/>
                    <a:pt x="13" y="1"/>
                  </a:cubicBezTo>
                  <a:cubicBezTo>
                    <a:pt x="11" y="1"/>
                    <a:pt x="9" y="5"/>
                    <a:pt x="6" y="7"/>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12" name="Freeform 17">
              <a:extLst>
                <a:ext uri="{FF2B5EF4-FFF2-40B4-BE49-F238E27FC236}">
                  <a16:creationId xmlns:a16="http://schemas.microsoft.com/office/drawing/2014/main" xmlns="" id="{26DC9C7F-78B3-7744-90EB-2749380D1DBA}"/>
                </a:ext>
              </a:extLst>
            </p:cNvPr>
            <p:cNvSpPr>
              <a:spLocks/>
            </p:cNvSpPr>
            <p:nvPr/>
          </p:nvSpPr>
          <p:spPr bwMode="auto">
            <a:xfrm>
              <a:off x="4960938" y="5916613"/>
              <a:ext cx="177800" cy="95250"/>
            </a:xfrm>
            <a:custGeom>
              <a:avLst/>
              <a:gdLst>
                <a:gd name="T0" fmla="*/ 4 w 36"/>
                <a:gd name="T1" fmla="*/ 2 h 19"/>
                <a:gd name="T2" fmla="*/ 13 w 36"/>
                <a:gd name="T3" fmla="*/ 2 h 19"/>
                <a:gd name="T4" fmla="*/ 28 w 36"/>
                <a:gd name="T5" fmla="*/ 7 h 19"/>
                <a:gd name="T6" fmla="*/ 31 w 36"/>
                <a:gd name="T7" fmla="*/ 13 h 19"/>
                <a:gd name="T8" fmla="*/ 30 w 36"/>
                <a:gd name="T9" fmla="*/ 17 h 19"/>
                <a:gd name="T10" fmla="*/ 22 w 36"/>
                <a:gd name="T11" fmla="*/ 14 h 19"/>
                <a:gd name="T12" fmla="*/ 13 w 36"/>
                <a:gd name="T13" fmla="*/ 14 h 19"/>
                <a:gd name="T14" fmla="*/ 9 w 36"/>
                <a:gd name="T15" fmla="*/ 7 h 19"/>
                <a:gd name="T16" fmla="*/ 4 w 36"/>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9">
                  <a:moveTo>
                    <a:pt x="4" y="2"/>
                  </a:moveTo>
                  <a:cubicBezTo>
                    <a:pt x="8" y="0"/>
                    <a:pt x="10" y="0"/>
                    <a:pt x="13" y="2"/>
                  </a:cubicBezTo>
                  <a:cubicBezTo>
                    <a:pt x="17" y="3"/>
                    <a:pt x="24" y="4"/>
                    <a:pt x="28" y="7"/>
                  </a:cubicBezTo>
                  <a:cubicBezTo>
                    <a:pt x="31" y="10"/>
                    <a:pt x="28" y="11"/>
                    <a:pt x="31" y="13"/>
                  </a:cubicBezTo>
                  <a:cubicBezTo>
                    <a:pt x="34" y="16"/>
                    <a:pt x="36" y="19"/>
                    <a:pt x="30" y="17"/>
                  </a:cubicBezTo>
                  <a:cubicBezTo>
                    <a:pt x="23" y="15"/>
                    <a:pt x="25" y="13"/>
                    <a:pt x="22" y="14"/>
                  </a:cubicBezTo>
                  <a:cubicBezTo>
                    <a:pt x="18" y="14"/>
                    <a:pt x="18" y="17"/>
                    <a:pt x="13" y="14"/>
                  </a:cubicBezTo>
                  <a:cubicBezTo>
                    <a:pt x="9" y="10"/>
                    <a:pt x="12" y="8"/>
                    <a:pt x="9" y="7"/>
                  </a:cubicBezTo>
                  <a:cubicBezTo>
                    <a:pt x="6" y="6"/>
                    <a:pt x="0" y="5"/>
                    <a:pt x="4" y="2"/>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13" name="Freeform 18">
              <a:extLst>
                <a:ext uri="{FF2B5EF4-FFF2-40B4-BE49-F238E27FC236}">
                  <a16:creationId xmlns:a16="http://schemas.microsoft.com/office/drawing/2014/main" xmlns="" id="{1CE0093C-1435-7F4F-86B0-603A19BB9F93}"/>
                </a:ext>
              </a:extLst>
            </p:cNvPr>
            <p:cNvSpPr>
              <a:spLocks/>
            </p:cNvSpPr>
            <p:nvPr/>
          </p:nvSpPr>
          <p:spPr bwMode="auto">
            <a:xfrm>
              <a:off x="4187826" y="6016625"/>
              <a:ext cx="104775" cy="138113"/>
            </a:xfrm>
            <a:custGeom>
              <a:avLst/>
              <a:gdLst>
                <a:gd name="T0" fmla="*/ 14 w 21"/>
                <a:gd name="T1" fmla="*/ 2 h 28"/>
                <a:gd name="T2" fmla="*/ 6 w 21"/>
                <a:gd name="T3" fmla="*/ 10 h 28"/>
                <a:gd name="T4" fmla="*/ 4 w 21"/>
                <a:gd name="T5" fmla="*/ 16 h 28"/>
                <a:gd name="T6" fmla="*/ 5 w 21"/>
                <a:gd name="T7" fmla="*/ 27 h 28"/>
                <a:gd name="T8" fmla="*/ 14 w 21"/>
                <a:gd name="T9" fmla="*/ 12 h 28"/>
                <a:gd name="T10" fmla="*/ 14 w 21"/>
                <a:gd name="T11" fmla="*/ 2 h 28"/>
              </a:gdLst>
              <a:ahLst/>
              <a:cxnLst>
                <a:cxn ang="0">
                  <a:pos x="T0" y="T1"/>
                </a:cxn>
                <a:cxn ang="0">
                  <a:pos x="T2" y="T3"/>
                </a:cxn>
                <a:cxn ang="0">
                  <a:pos x="T4" y="T5"/>
                </a:cxn>
                <a:cxn ang="0">
                  <a:pos x="T6" y="T7"/>
                </a:cxn>
                <a:cxn ang="0">
                  <a:pos x="T8" y="T9"/>
                </a:cxn>
                <a:cxn ang="0">
                  <a:pos x="T10" y="T11"/>
                </a:cxn>
              </a:cxnLst>
              <a:rect l="0" t="0" r="r" b="b"/>
              <a:pathLst>
                <a:path w="21" h="28">
                  <a:moveTo>
                    <a:pt x="14" y="2"/>
                  </a:moveTo>
                  <a:cubicBezTo>
                    <a:pt x="10" y="4"/>
                    <a:pt x="9" y="7"/>
                    <a:pt x="6" y="10"/>
                  </a:cubicBezTo>
                  <a:cubicBezTo>
                    <a:pt x="4" y="12"/>
                    <a:pt x="5" y="12"/>
                    <a:pt x="4" y="16"/>
                  </a:cubicBezTo>
                  <a:cubicBezTo>
                    <a:pt x="3" y="20"/>
                    <a:pt x="0" y="27"/>
                    <a:pt x="5" y="27"/>
                  </a:cubicBezTo>
                  <a:cubicBezTo>
                    <a:pt x="11" y="28"/>
                    <a:pt x="12" y="17"/>
                    <a:pt x="14" y="12"/>
                  </a:cubicBezTo>
                  <a:cubicBezTo>
                    <a:pt x="16" y="8"/>
                    <a:pt x="21" y="0"/>
                    <a:pt x="14" y="2"/>
                  </a:cubicBezTo>
                  <a:close/>
                </a:path>
              </a:pathLst>
            </a:custGeom>
            <a:grpFill/>
            <a:ln w="9525">
              <a:solidFill>
                <a:srgbClr val="FFFFFF"/>
              </a:solidFill>
              <a:round/>
              <a:headEnd/>
              <a:tailEnd/>
            </a:ln>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grpSp>
      <p:sp>
        <p:nvSpPr>
          <p:cNvPr id="14" name="Oval 13">
            <a:extLst>
              <a:ext uri="{FF2B5EF4-FFF2-40B4-BE49-F238E27FC236}">
                <a16:creationId xmlns:a16="http://schemas.microsoft.com/office/drawing/2014/main" xmlns="" id="{A6F25A38-7876-D64B-A823-0F54CE754B23}"/>
              </a:ext>
            </a:extLst>
          </p:cNvPr>
          <p:cNvSpPr>
            <a:spLocks noChangeAspect="1"/>
          </p:cNvSpPr>
          <p:nvPr userDrawn="1"/>
        </p:nvSpPr>
        <p:spPr>
          <a:xfrm>
            <a:off x="5934809" y="385650"/>
            <a:ext cx="1027196" cy="1027462"/>
          </a:xfrm>
          <a:prstGeom prst="ellipse">
            <a:avLst/>
          </a:prstGeom>
          <a:gradFill flip="none" rotWithShape="1">
            <a:gsLst>
              <a:gs pos="0">
                <a:schemeClr val="accent1"/>
              </a:gs>
              <a:gs pos="100000">
                <a:schemeClr val="accent1">
                  <a:lumMod val="50000"/>
                </a:schemeClr>
              </a:gs>
            </a:gsLst>
            <a:lin ang="2700000" scaled="1"/>
            <a:tileRect/>
          </a:gradFill>
          <a:ln w="12700">
            <a:noFill/>
            <a:miter lim="800000"/>
            <a:headEnd/>
            <a:tailEnd/>
          </a:ln>
          <a:effectLst/>
        </p:spPr>
        <p:txBody>
          <a:bodyPr lIns="18293" tIns="18293" rIns="18293" bIns="18293" anchor="ctr" anchorCtr="1"/>
          <a:lstStyle/>
          <a:p>
            <a:pPr algn="ctr" defTabSz="1218987">
              <a:lnSpc>
                <a:spcPct val="85000"/>
              </a:lnSpc>
              <a:spcBef>
                <a:spcPts val="20"/>
              </a:spcBef>
            </a:pPr>
            <a:endParaRPr lang="en-US" sz="1600" dirty="0">
              <a:solidFill>
                <a:srgbClr val="FFFFFF"/>
              </a:solidFill>
              <a:cs typeface="Arial" panose="020B0604020202020204" pitchFamily="34" charset="0"/>
            </a:endParaRPr>
          </a:p>
        </p:txBody>
      </p:sp>
      <p:sp>
        <p:nvSpPr>
          <p:cNvPr id="15" name="Oval 14">
            <a:extLst>
              <a:ext uri="{FF2B5EF4-FFF2-40B4-BE49-F238E27FC236}">
                <a16:creationId xmlns:a16="http://schemas.microsoft.com/office/drawing/2014/main" xmlns="" id="{BDF2CF6A-7F60-AA41-BEDD-E06C72FA19BA}"/>
              </a:ext>
            </a:extLst>
          </p:cNvPr>
          <p:cNvSpPr>
            <a:spLocks noChangeAspect="1"/>
          </p:cNvSpPr>
          <p:nvPr userDrawn="1"/>
        </p:nvSpPr>
        <p:spPr>
          <a:xfrm>
            <a:off x="7137487" y="1034252"/>
            <a:ext cx="980465" cy="980718"/>
          </a:xfrm>
          <a:prstGeom prst="ellipse">
            <a:avLst/>
          </a:prstGeom>
          <a:gradFill flip="none" rotWithShape="1">
            <a:gsLst>
              <a:gs pos="0">
                <a:schemeClr val="bg2"/>
              </a:gs>
              <a:gs pos="100000">
                <a:schemeClr val="bg2">
                  <a:lumMod val="50000"/>
                </a:schemeClr>
              </a:gs>
            </a:gsLst>
            <a:lin ang="2700000" scaled="1"/>
            <a:tileRect/>
          </a:gradFill>
          <a:ln w="12700">
            <a:noFill/>
            <a:miter lim="800000"/>
            <a:headEnd/>
            <a:tailEnd/>
          </a:ln>
          <a:effectLst/>
        </p:spPr>
        <p:txBody>
          <a:bodyPr lIns="18293" tIns="18293" rIns="18293" bIns="18293" anchor="ctr" anchorCtr="1"/>
          <a:lstStyle/>
          <a:p>
            <a:pPr algn="ctr" defTabSz="1218987">
              <a:lnSpc>
                <a:spcPct val="85000"/>
              </a:lnSpc>
              <a:spcBef>
                <a:spcPts val="20"/>
              </a:spcBef>
            </a:pPr>
            <a:endParaRPr lang="en-US" sz="1600" dirty="0">
              <a:solidFill>
                <a:srgbClr val="FFFFFF"/>
              </a:solidFill>
              <a:cs typeface="Arial" panose="020B0604020202020204" pitchFamily="34" charset="0"/>
            </a:endParaRPr>
          </a:p>
        </p:txBody>
      </p:sp>
      <p:sp>
        <p:nvSpPr>
          <p:cNvPr id="16" name="Oval 15">
            <a:extLst>
              <a:ext uri="{FF2B5EF4-FFF2-40B4-BE49-F238E27FC236}">
                <a16:creationId xmlns:a16="http://schemas.microsoft.com/office/drawing/2014/main" xmlns="" id="{56B94922-FDC0-C84C-86EF-786B56173D32}"/>
              </a:ext>
            </a:extLst>
          </p:cNvPr>
          <p:cNvSpPr>
            <a:spLocks noChangeAspect="1"/>
          </p:cNvSpPr>
          <p:nvPr userDrawn="1"/>
        </p:nvSpPr>
        <p:spPr>
          <a:xfrm>
            <a:off x="7220929" y="5917524"/>
            <a:ext cx="588880" cy="589032"/>
          </a:xfrm>
          <a:prstGeom prst="ellipse">
            <a:avLst/>
          </a:prstGeom>
          <a:gradFill flip="none" rotWithShape="1">
            <a:gsLst>
              <a:gs pos="0">
                <a:srgbClr val="893098"/>
              </a:gs>
              <a:gs pos="100000">
                <a:schemeClr val="accent6">
                  <a:lumMod val="50000"/>
                </a:schemeClr>
              </a:gs>
            </a:gsLst>
            <a:lin ang="2700000" scaled="1"/>
            <a:tileRect/>
          </a:gradFill>
          <a:ln w="9525">
            <a:noFill/>
            <a:miter lim="800000"/>
            <a:headEnd/>
            <a:tailEnd/>
          </a:ln>
          <a:effectLst/>
        </p:spPr>
        <p:txBody>
          <a:bodyPr lIns="18293" tIns="18293" rIns="18293" bIns="18293" anchor="ctr" anchorCtr="1"/>
          <a:lstStyle/>
          <a:p>
            <a:pPr algn="ctr" defTabSz="1218987">
              <a:lnSpc>
                <a:spcPct val="85000"/>
              </a:lnSpc>
              <a:spcBef>
                <a:spcPct val="20000"/>
              </a:spcBef>
            </a:pPr>
            <a:endParaRPr lang="en-US" sz="1600" dirty="0">
              <a:solidFill>
                <a:srgbClr val="FFFFFF"/>
              </a:solidFill>
              <a:cs typeface="Arial" panose="020B0604020202020204" pitchFamily="34" charset="0"/>
            </a:endParaRPr>
          </a:p>
        </p:txBody>
      </p:sp>
      <p:sp>
        <p:nvSpPr>
          <p:cNvPr id="17" name="Freeform 77">
            <a:extLst>
              <a:ext uri="{FF2B5EF4-FFF2-40B4-BE49-F238E27FC236}">
                <a16:creationId xmlns:a16="http://schemas.microsoft.com/office/drawing/2014/main" xmlns="" id="{C1A0EFDB-35A0-3741-A291-4B1A44988FD5}"/>
              </a:ext>
            </a:extLst>
          </p:cNvPr>
          <p:cNvSpPr>
            <a:spLocks noEditPoints="1"/>
          </p:cNvSpPr>
          <p:nvPr userDrawn="1"/>
        </p:nvSpPr>
        <p:spPr bwMode="auto">
          <a:xfrm>
            <a:off x="6708566" y="5374387"/>
            <a:ext cx="508128" cy="222946"/>
          </a:xfrm>
          <a:custGeom>
            <a:avLst/>
            <a:gdLst/>
            <a:ahLst/>
            <a:cxnLst>
              <a:cxn ang="0">
                <a:pos x="3769" y="850"/>
              </a:cxn>
              <a:cxn ang="0">
                <a:pos x="3525" y="562"/>
              </a:cxn>
              <a:cxn ang="0">
                <a:pos x="3204" y="327"/>
              </a:cxn>
              <a:cxn ang="0">
                <a:pos x="2889" y="176"/>
              </a:cxn>
              <a:cxn ang="0">
                <a:pos x="2462" y="53"/>
              </a:cxn>
              <a:cxn ang="0">
                <a:pos x="1996" y="1"/>
              </a:cxn>
              <a:cxn ang="0">
                <a:pos x="1899" y="0"/>
              </a:cxn>
              <a:cxn ang="0">
                <a:pos x="1566" y="22"/>
              </a:cxn>
              <a:cxn ang="0">
                <a:pos x="1135" y="110"/>
              </a:cxn>
              <a:cxn ang="0">
                <a:pos x="747" y="262"/>
              </a:cxn>
              <a:cxn ang="0">
                <a:pos x="456" y="438"/>
              </a:cxn>
              <a:cxn ang="0">
                <a:pos x="172" y="700"/>
              </a:cxn>
              <a:cxn ang="0">
                <a:pos x="14" y="929"/>
              </a:cxn>
              <a:cxn ang="0">
                <a:pos x="349" y="978"/>
              </a:cxn>
              <a:cxn ang="0">
                <a:pos x="555" y="756"/>
              </a:cxn>
              <a:cxn ang="0">
                <a:pos x="833" y="567"/>
              </a:cxn>
              <a:cxn ang="0">
                <a:pos x="1022" y="479"/>
              </a:cxn>
              <a:cxn ang="0">
                <a:pos x="1132" y="495"/>
              </a:cxn>
              <a:cxn ang="0">
                <a:pos x="1081" y="649"/>
              </a:cxn>
              <a:cxn ang="0">
                <a:pos x="1059" y="811"/>
              </a:cxn>
              <a:cxn ang="0">
                <a:pos x="1076" y="1010"/>
              </a:cxn>
              <a:cxn ang="0">
                <a:pos x="1160" y="1241"/>
              </a:cxn>
              <a:cxn ang="0">
                <a:pos x="1305" y="1435"/>
              </a:cxn>
              <a:cxn ang="0">
                <a:pos x="1498" y="1579"/>
              </a:cxn>
              <a:cxn ang="0">
                <a:pos x="1729" y="1663"/>
              </a:cxn>
              <a:cxn ang="0">
                <a:pos x="1943" y="1679"/>
              </a:cxn>
              <a:cxn ang="0">
                <a:pos x="2188" y="1630"/>
              </a:cxn>
              <a:cxn ang="0">
                <a:pos x="2402" y="1514"/>
              </a:cxn>
              <a:cxn ang="0">
                <a:pos x="2573" y="1343"/>
              </a:cxn>
              <a:cxn ang="0">
                <a:pos x="2689" y="1128"/>
              </a:cxn>
              <a:cxn ang="0">
                <a:pos x="2738" y="883"/>
              </a:cxn>
              <a:cxn ang="0">
                <a:pos x="2732" y="725"/>
              </a:cxn>
              <a:cxn ang="0">
                <a:pos x="2693" y="562"/>
              </a:cxn>
              <a:cxn ang="0">
                <a:pos x="2624" y="414"/>
              </a:cxn>
              <a:cxn ang="0">
                <a:pos x="2829" y="487"/>
              </a:cxn>
              <a:cxn ang="0">
                <a:pos x="3047" y="596"/>
              </a:cxn>
              <a:cxn ang="0">
                <a:pos x="3314" y="791"/>
              </a:cxn>
              <a:cxn ang="0">
                <a:pos x="3507" y="1017"/>
              </a:cxn>
              <a:cxn ang="0">
                <a:pos x="1899" y="1182"/>
              </a:cxn>
              <a:cxn ang="0">
                <a:pos x="1798" y="1167"/>
              </a:cxn>
              <a:cxn ang="0">
                <a:pos x="1708" y="1124"/>
              </a:cxn>
              <a:cxn ang="0">
                <a:pos x="1635" y="1058"/>
              </a:cxn>
              <a:cxn ang="0">
                <a:pos x="1583" y="973"/>
              </a:cxn>
              <a:cxn ang="0">
                <a:pos x="1558" y="875"/>
              </a:cxn>
              <a:cxn ang="0">
                <a:pos x="1561" y="787"/>
              </a:cxn>
              <a:cxn ang="0">
                <a:pos x="1591" y="692"/>
              </a:cxn>
              <a:cxn ang="0">
                <a:pos x="1646" y="610"/>
              </a:cxn>
              <a:cxn ang="0">
                <a:pos x="1722" y="547"/>
              </a:cxn>
              <a:cxn ang="0">
                <a:pos x="1814" y="509"/>
              </a:cxn>
              <a:cxn ang="0">
                <a:pos x="1899" y="498"/>
              </a:cxn>
              <a:cxn ang="0">
                <a:pos x="2001" y="513"/>
              </a:cxn>
              <a:cxn ang="0">
                <a:pos x="2091" y="556"/>
              </a:cxn>
              <a:cxn ang="0">
                <a:pos x="2164" y="622"/>
              </a:cxn>
              <a:cxn ang="0">
                <a:pos x="2214" y="707"/>
              </a:cxn>
              <a:cxn ang="0">
                <a:pos x="2241" y="805"/>
              </a:cxn>
              <a:cxn ang="0">
                <a:pos x="2238" y="893"/>
              </a:cxn>
              <a:cxn ang="0">
                <a:pos x="2208" y="988"/>
              </a:cxn>
              <a:cxn ang="0">
                <a:pos x="2153" y="1070"/>
              </a:cxn>
              <a:cxn ang="0">
                <a:pos x="2077" y="1133"/>
              </a:cxn>
              <a:cxn ang="0">
                <a:pos x="1984" y="1171"/>
              </a:cxn>
              <a:cxn ang="0">
                <a:pos x="1899" y="1182"/>
              </a:cxn>
            </a:cxnLst>
            <a:rect l="0" t="0" r="r" b="b"/>
            <a:pathLst>
              <a:path w="3830" h="1680">
                <a:moveTo>
                  <a:pt x="3830" y="956"/>
                </a:moveTo>
                <a:lnTo>
                  <a:pt x="3830" y="956"/>
                </a:lnTo>
                <a:lnTo>
                  <a:pt x="3816" y="929"/>
                </a:lnTo>
                <a:lnTo>
                  <a:pt x="3800" y="902"/>
                </a:lnTo>
                <a:lnTo>
                  <a:pt x="3785" y="876"/>
                </a:lnTo>
                <a:lnTo>
                  <a:pt x="3769" y="850"/>
                </a:lnTo>
                <a:lnTo>
                  <a:pt x="3734" y="798"/>
                </a:lnTo>
                <a:lnTo>
                  <a:pt x="3697" y="748"/>
                </a:lnTo>
                <a:lnTo>
                  <a:pt x="3658" y="700"/>
                </a:lnTo>
                <a:lnTo>
                  <a:pt x="3616" y="652"/>
                </a:lnTo>
                <a:lnTo>
                  <a:pt x="3571" y="607"/>
                </a:lnTo>
                <a:lnTo>
                  <a:pt x="3525" y="562"/>
                </a:lnTo>
                <a:lnTo>
                  <a:pt x="3477" y="519"/>
                </a:lnTo>
                <a:lnTo>
                  <a:pt x="3427" y="477"/>
                </a:lnTo>
                <a:lnTo>
                  <a:pt x="3374" y="438"/>
                </a:lnTo>
                <a:lnTo>
                  <a:pt x="3319" y="400"/>
                </a:lnTo>
                <a:lnTo>
                  <a:pt x="3263" y="363"/>
                </a:lnTo>
                <a:lnTo>
                  <a:pt x="3204" y="327"/>
                </a:lnTo>
                <a:lnTo>
                  <a:pt x="3144" y="293"/>
                </a:lnTo>
                <a:lnTo>
                  <a:pt x="3083" y="262"/>
                </a:lnTo>
                <a:lnTo>
                  <a:pt x="3083" y="262"/>
                </a:lnTo>
                <a:lnTo>
                  <a:pt x="3020" y="231"/>
                </a:lnTo>
                <a:lnTo>
                  <a:pt x="2955" y="202"/>
                </a:lnTo>
                <a:lnTo>
                  <a:pt x="2889" y="176"/>
                </a:lnTo>
                <a:lnTo>
                  <a:pt x="2821" y="151"/>
                </a:lnTo>
                <a:lnTo>
                  <a:pt x="2752" y="127"/>
                </a:lnTo>
                <a:lnTo>
                  <a:pt x="2681" y="105"/>
                </a:lnTo>
                <a:lnTo>
                  <a:pt x="2609" y="86"/>
                </a:lnTo>
                <a:lnTo>
                  <a:pt x="2536" y="68"/>
                </a:lnTo>
                <a:lnTo>
                  <a:pt x="2462" y="53"/>
                </a:lnTo>
                <a:lnTo>
                  <a:pt x="2388" y="38"/>
                </a:lnTo>
                <a:lnTo>
                  <a:pt x="2311" y="28"/>
                </a:lnTo>
                <a:lnTo>
                  <a:pt x="2233" y="17"/>
                </a:lnTo>
                <a:lnTo>
                  <a:pt x="2156" y="10"/>
                </a:lnTo>
                <a:lnTo>
                  <a:pt x="2075" y="4"/>
                </a:lnTo>
                <a:lnTo>
                  <a:pt x="1996" y="1"/>
                </a:lnTo>
                <a:lnTo>
                  <a:pt x="1915" y="0"/>
                </a:lnTo>
                <a:lnTo>
                  <a:pt x="1915" y="0"/>
                </a:lnTo>
                <a:lnTo>
                  <a:pt x="1908" y="0"/>
                </a:lnTo>
                <a:lnTo>
                  <a:pt x="1908" y="0"/>
                </a:lnTo>
                <a:lnTo>
                  <a:pt x="1899" y="0"/>
                </a:lnTo>
                <a:lnTo>
                  <a:pt x="1899" y="0"/>
                </a:lnTo>
                <a:lnTo>
                  <a:pt x="1872" y="0"/>
                </a:lnTo>
                <a:lnTo>
                  <a:pt x="1872" y="0"/>
                </a:lnTo>
                <a:lnTo>
                  <a:pt x="1794" y="2"/>
                </a:lnTo>
                <a:lnTo>
                  <a:pt x="1718" y="7"/>
                </a:lnTo>
                <a:lnTo>
                  <a:pt x="1641" y="13"/>
                </a:lnTo>
                <a:lnTo>
                  <a:pt x="1566" y="22"/>
                </a:lnTo>
                <a:lnTo>
                  <a:pt x="1491" y="31"/>
                </a:lnTo>
                <a:lnTo>
                  <a:pt x="1418" y="43"/>
                </a:lnTo>
                <a:lnTo>
                  <a:pt x="1345" y="57"/>
                </a:lnTo>
                <a:lnTo>
                  <a:pt x="1273" y="73"/>
                </a:lnTo>
                <a:lnTo>
                  <a:pt x="1204" y="91"/>
                </a:lnTo>
                <a:lnTo>
                  <a:pt x="1135" y="110"/>
                </a:lnTo>
                <a:lnTo>
                  <a:pt x="1066" y="130"/>
                </a:lnTo>
                <a:lnTo>
                  <a:pt x="999" y="154"/>
                </a:lnTo>
                <a:lnTo>
                  <a:pt x="935" y="178"/>
                </a:lnTo>
                <a:lnTo>
                  <a:pt x="870" y="205"/>
                </a:lnTo>
                <a:lnTo>
                  <a:pt x="808" y="232"/>
                </a:lnTo>
                <a:lnTo>
                  <a:pt x="747" y="262"/>
                </a:lnTo>
                <a:lnTo>
                  <a:pt x="747" y="262"/>
                </a:lnTo>
                <a:lnTo>
                  <a:pt x="686" y="293"/>
                </a:lnTo>
                <a:lnTo>
                  <a:pt x="626" y="327"/>
                </a:lnTo>
                <a:lnTo>
                  <a:pt x="567" y="363"/>
                </a:lnTo>
                <a:lnTo>
                  <a:pt x="511" y="400"/>
                </a:lnTo>
                <a:lnTo>
                  <a:pt x="456" y="438"/>
                </a:lnTo>
                <a:lnTo>
                  <a:pt x="403" y="477"/>
                </a:lnTo>
                <a:lnTo>
                  <a:pt x="353" y="519"/>
                </a:lnTo>
                <a:lnTo>
                  <a:pt x="305" y="562"/>
                </a:lnTo>
                <a:lnTo>
                  <a:pt x="259" y="607"/>
                </a:lnTo>
                <a:lnTo>
                  <a:pt x="214" y="652"/>
                </a:lnTo>
                <a:lnTo>
                  <a:pt x="172" y="700"/>
                </a:lnTo>
                <a:lnTo>
                  <a:pt x="133" y="748"/>
                </a:lnTo>
                <a:lnTo>
                  <a:pt x="96" y="798"/>
                </a:lnTo>
                <a:lnTo>
                  <a:pt x="61" y="850"/>
                </a:lnTo>
                <a:lnTo>
                  <a:pt x="45" y="876"/>
                </a:lnTo>
                <a:lnTo>
                  <a:pt x="30" y="902"/>
                </a:lnTo>
                <a:lnTo>
                  <a:pt x="14" y="929"/>
                </a:lnTo>
                <a:lnTo>
                  <a:pt x="0" y="956"/>
                </a:lnTo>
                <a:lnTo>
                  <a:pt x="278" y="1097"/>
                </a:lnTo>
                <a:lnTo>
                  <a:pt x="278" y="1097"/>
                </a:lnTo>
                <a:lnTo>
                  <a:pt x="299" y="1057"/>
                </a:lnTo>
                <a:lnTo>
                  <a:pt x="323" y="1017"/>
                </a:lnTo>
                <a:lnTo>
                  <a:pt x="349" y="978"/>
                </a:lnTo>
                <a:lnTo>
                  <a:pt x="379" y="939"/>
                </a:lnTo>
                <a:lnTo>
                  <a:pt x="409" y="901"/>
                </a:lnTo>
                <a:lnTo>
                  <a:pt x="443" y="864"/>
                </a:lnTo>
                <a:lnTo>
                  <a:pt x="479" y="827"/>
                </a:lnTo>
                <a:lnTo>
                  <a:pt x="516" y="791"/>
                </a:lnTo>
                <a:lnTo>
                  <a:pt x="555" y="756"/>
                </a:lnTo>
                <a:lnTo>
                  <a:pt x="597" y="722"/>
                </a:lnTo>
                <a:lnTo>
                  <a:pt x="640" y="689"/>
                </a:lnTo>
                <a:lnTo>
                  <a:pt x="686" y="657"/>
                </a:lnTo>
                <a:lnTo>
                  <a:pt x="732" y="626"/>
                </a:lnTo>
                <a:lnTo>
                  <a:pt x="783" y="596"/>
                </a:lnTo>
                <a:lnTo>
                  <a:pt x="833" y="567"/>
                </a:lnTo>
                <a:lnTo>
                  <a:pt x="886" y="540"/>
                </a:lnTo>
                <a:lnTo>
                  <a:pt x="886" y="540"/>
                </a:lnTo>
                <a:lnTo>
                  <a:pt x="919" y="524"/>
                </a:lnTo>
                <a:lnTo>
                  <a:pt x="953" y="509"/>
                </a:lnTo>
                <a:lnTo>
                  <a:pt x="987" y="493"/>
                </a:lnTo>
                <a:lnTo>
                  <a:pt x="1022" y="479"/>
                </a:lnTo>
                <a:lnTo>
                  <a:pt x="1094" y="451"/>
                </a:lnTo>
                <a:lnTo>
                  <a:pt x="1168" y="425"/>
                </a:lnTo>
                <a:lnTo>
                  <a:pt x="1168" y="425"/>
                </a:lnTo>
                <a:lnTo>
                  <a:pt x="1156" y="449"/>
                </a:lnTo>
                <a:lnTo>
                  <a:pt x="1144" y="471"/>
                </a:lnTo>
                <a:lnTo>
                  <a:pt x="1132" y="495"/>
                </a:lnTo>
                <a:lnTo>
                  <a:pt x="1121" y="521"/>
                </a:lnTo>
                <a:lnTo>
                  <a:pt x="1112" y="546"/>
                </a:lnTo>
                <a:lnTo>
                  <a:pt x="1104" y="571"/>
                </a:lnTo>
                <a:lnTo>
                  <a:pt x="1095" y="596"/>
                </a:lnTo>
                <a:lnTo>
                  <a:pt x="1088" y="622"/>
                </a:lnTo>
                <a:lnTo>
                  <a:pt x="1081" y="649"/>
                </a:lnTo>
                <a:lnTo>
                  <a:pt x="1075" y="675"/>
                </a:lnTo>
                <a:lnTo>
                  <a:pt x="1070" y="701"/>
                </a:lnTo>
                <a:lnTo>
                  <a:pt x="1066" y="729"/>
                </a:lnTo>
                <a:lnTo>
                  <a:pt x="1063" y="756"/>
                </a:lnTo>
                <a:lnTo>
                  <a:pt x="1060" y="784"/>
                </a:lnTo>
                <a:lnTo>
                  <a:pt x="1059" y="811"/>
                </a:lnTo>
                <a:lnTo>
                  <a:pt x="1059" y="840"/>
                </a:lnTo>
                <a:lnTo>
                  <a:pt x="1059" y="840"/>
                </a:lnTo>
                <a:lnTo>
                  <a:pt x="1060" y="883"/>
                </a:lnTo>
                <a:lnTo>
                  <a:pt x="1063" y="926"/>
                </a:lnTo>
                <a:lnTo>
                  <a:pt x="1069" y="968"/>
                </a:lnTo>
                <a:lnTo>
                  <a:pt x="1076" y="1010"/>
                </a:lnTo>
                <a:lnTo>
                  <a:pt x="1086" y="1051"/>
                </a:lnTo>
                <a:lnTo>
                  <a:pt x="1096" y="1090"/>
                </a:lnTo>
                <a:lnTo>
                  <a:pt x="1110" y="1128"/>
                </a:lnTo>
                <a:lnTo>
                  <a:pt x="1125" y="1167"/>
                </a:lnTo>
                <a:lnTo>
                  <a:pt x="1142" y="1204"/>
                </a:lnTo>
                <a:lnTo>
                  <a:pt x="1160" y="1241"/>
                </a:lnTo>
                <a:lnTo>
                  <a:pt x="1180" y="1276"/>
                </a:lnTo>
                <a:lnTo>
                  <a:pt x="1203" y="1310"/>
                </a:lnTo>
                <a:lnTo>
                  <a:pt x="1226" y="1343"/>
                </a:lnTo>
                <a:lnTo>
                  <a:pt x="1251" y="1375"/>
                </a:lnTo>
                <a:lnTo>
                  <a:pt x="1277" y="1405"/>
                </a:lnTo>
                <a:lnTo>
                  <a:pt x="1305" y="1435"/>
                </a:lnTo>
                <a:lnTo>
                  <a:pt x="1335" y="1462"/>
                </a:lnTo>
                <a:lnTo>
                  <a:pt x="1364" y="1489"/>
                </a:lnTo>
                <a:lnTo>
                  <a:pt x="1397" y="1514"/>
                </a:lnTo>
                <a:lnTo>
                  <a:pt x="1429" y="1536"/>
                </a:lnTo>
                <a:lnTo>
                  <a:pt x="1464" y="1559"/>
                </a:lnTo>
                <a:lnTo>
                  <a:pt x="1498" y="1579"/>
                </a:lnTo>
                <a:lnTo>
                  <a:pt x="1534" y="1597"/>
                </a:lnTo>
                <a:lnTo>
                  <a:pt x="1573" y="1614"/>
                </a:lnTo>
                <a:lnTo>
                  <a:pt x="1610" y="1630"/>
                </a:lnTo>
                <a:lnTo>
                  <a:pt x="1649" y="1643"/>
                </a:lnTo>
                <a:lnTo>
                  <a:pt x="1689" y="1654"/>
                </a:lnTo>
                <a:lnTo>
                  <a:pt x="1729" y="1663"/>
                </a:lnTo>
                <a:lnTo>
                  <a:pt x="1771" y="1670"/>
                </a:lnTo>
                <a:lnTo>
                  <a:pt x="1813" y="1676"/>
                </a:lnTo>
                <a:lnTo>
                  <a:pt x="1856" y="1679"/>
                </a:lnTo>
                <a:lnTo>
                  <a:pt x="1899" y="1680"/>
                </a:lnTo>
                <a:lnTo>
                  <a:pt x="1899" y="1680"/>
                </a:lnTo>
                <a:lnTo>
                  <a:pt x="1943" y="1679"/>
                </a:lnTo>
                <a:lnTo>
                  <a:pt x="1986" y="1676"/>
                </a:lnTo>
                <a:lnTo>
                  <a:pt x="2028" y="1670"/>
                </a:lnTo>
                <a:lnTo>
                  <a:pt x="2069" y="1663"/>
                </a:lnTo>
                <a:lnTo>
                  <a:pt x="2110" y="1654"/>
                </a:lnTo>
                <a:lnTo>
                  <a:pt x="2150" y="1643"/>
                </a:lnTo>
                <a:lnTo>
                  <a:pt x="2188" y="1630"/>
                </a:lnTo>
                <a:lnTo>
                  <a:pt x="2226" y="1614"/>
                </a:lnTo>
                <a:lnTo>
                  <a:pt x="2263" y="1597"/>
                </a:lnTo>
                <a:lnTo>
                  <a:pt x="2300" y="1579"/>
                </a:lnTo>
                <a:lnTo>
                  <a:pt x="2335" y="1559"/>
                </a:lnTo>
                <a:lnTo>
                  <a:pt x="2370" y="1536"/>
                </a:lnTo>
                <a:lnTo>
                  <a:pt x="2402" y="1514"/>
                </a:lnTo>
                <a:lnTo>
                  <a:pt x="2434" y="1489"/>
                </a:lnTo>
                <a:lnTo>
                  <a:pt x="2464" y="1462"/>
                </a:lnTo>
                <a:lnTo>
                  <a:pt x="2494" y="1435"/>
                </a:lnTo>
                <a:lnTo>
                  <a:pt x="2522" y="1405"/>
                </a:lnTo>
                <a:lnTo>
                  <a:pt x="2548" y="1375"/>
                </a:lnTo>
                <a:lnTo>
                  <a:pt x="2573" y="1343"/>
                </a:lnTo>
                <a:lnTo>
                  <a:pt x="2596" y="1310"/>
                </a:lnTo>
                <a:lnTo>
                  <a:pt x="2619" y="1276"/>
                </a:lnTo>
                <a:lnTo>
                  <a:pt x="2639" y="1241"/>
                </a:lnTo>
                <a:lnTo>
                  <a:pt x="2657" y="1204"/>
                </a:lnTo>
                <a:lnTo>
                  <a:pt x="2674" y="1167"/>
                </a:lnTo>
                <a:lnTo>
                  <a:pt x="2689" y="1128"/>
                </a:lnTo>
                <a:lnTo>
                  <a:pt x="2703" y="1090"/>
                </a:lnTo>
                <a:lnTo>
                  <a:pt x="2713" y="1051"/>
                </a:lnTo>
                <a:lnTo>
                  <a:pt x="2723" y="1010"/>
                </a:lnTo>
                <a:lnTo>
                  <a:pt x="2730" y="968"/>
                </a:lnTo>
                <a:lnTo>
                  <a:pt x="2736" y="926"/>
                </a:lnTo>
                <a:lnTo>
                  <a:pt x="2738" y="883"/>
                </a:lnTo>
                <a:lnTo>
                  <a:pt x="2740" y="840"/>
                </a:lnTo>
                <a:lnTo>
                  <a:pt x="2740" y="840"/>
                </a:lnTo>
                <a:lnTo>
                  <a:pt x="2740" y="811"/>
                </a:lnTo>
                <a:lnTo>
                  <a:pt x="2738" y="783"/>
                </a:lnTo>
                <a:lnTo>
                  <a:pt x="2736" y="754"/>
                </a:lnTo>
                <a:lnTo>
                  <a:pt x="2732" y="725"/>
                </a:lnTo>
                <a:lnTo>
                  <a:pt x="2728" y="698"/>
                </a:lnTo>
                <a:lnTo>
                  <a:pt x="2723" y="670"/>
                </a:lnTo>
                <a:lnTo>
                  <a:pt x="2717" y="643"/>
                </a:lnTo>
                <a:lnTo>
                  <a:pt x="2710" y="615"/>
                </a:lnTo>
                <a:lnTo>
                  <a:pt x="2701" y="589"/>
                </a:lnTo>
                <a:lnTo>
                  <a:pt x="2693" y="562"/>
                </a:lnTo>
                <a:lnTo>
                  <a:pt x="2683" y="536"/>
                </a:lnTo>
                <a:lnTo>
                  <a:pt x="2673" y="511"/>
                </a:lnTo>
                <a:lnTo>
                  <a:pt x="2662" y="486"/>
                </a:lnTo>
                <a:lnTo>
                  <a:pt x="2650" y="462"/>
                </a:lnTo>
                <a:lnTo>
                  <a:pt x="2637" y="437"/>
                </a:lnTo>
                <a:lnTo>
                  <a:pt x="2624" y="414"/>
                </a:lnTo>
                <a:lnTo>
                  <a:pt x="2624" y="414"/>
                </a:lnTo>
                <a:lnTo>
                  <a:pt x="2667" y="427"/>
                </a:lnTo>
                <a:lnTo>
                  <a:pt x="2709" y="440"/>
                </a:lnTo>
                <a:lnTo>
                  <a:pt x="2749" y="456"/>
                </a:lnTo>
                <a:lnTo>
                  <a:pt x="2790" y="471"/>
                </a:lnTo>
                <a:lnTo>
                  <a:pt x="2829" y="487"/>
                </a:lnTo>
                <a:lnTo>
                  <a:pt x="2868" y="504"/>
                </a:lnTo>
                <a:lnTo>
                  <a:pt x="2906" y="522"/>
                </a:lnTo>
                <a:lnTo>
                  <a:pt x="2944" y="540"/>
                </a:lnTo>
                <a:lnTo>
                  <a:pt x="2944" y="540"/>
                </a:lnTo>
                <a:lnTo>
                  <a:pt x="2997" y="567"/>
                </a:lnTo>
                <a:lnTo>
                  <a:pt x="3047" y="596"/>
                </a:lnTo>
                <a:lnTo>
                  <a:pt x="3096" y="626"/>
                </a:lnTo>
                <a:lnTo>
                  <a:pt x="3144" y="657"/>
                </a:lnTo>
                <a:lnTo>
                  <a:pt x="3190" y="689"/>
                </a:lnTo>
                <a:lnTo>
                  <a:pt x="3233" y="722"/>
                </a:lnTo>
                <a:lnTo>
                  <a:pt x="3275" y="756"/>
                </a:lnTo>
                <a:lnTo>
                  <a:pt x="3314" y="791"/>
                </a:lnTo>
                <a:lnTo>
                  <a:pt x="3351" y="827"/>
                </a:lnTo>
                <a:lnTo>
                  <a:pt x="3387" y="864"/>
                </a:lnTo>
                <a:lnTo>
                  <a:pt x="3421" y="901"/>
                </a:lnTo>
                <a:lnTo>
                  <a:pt x="3451" y="939"/>
                </a:lnTo>
                <a:lnTo>
                  <a:pt x="3479" y="978"/>
                </a:lnTo>
                <a:lnTo>
                  <a:pt x="3507" y="1017"/>
                </a:lnTo>
                <a:lnTo>
                  <a:pt x="3531" y="1057"/>
                </a:lnTo>
                <a:lnTo>
                  <a:pt x="3552" y="1097"/>
                </a:lnTo>
                <a:lnTo>
                  <a:pt x="3830" y="956"/>
                </a:lnTo>
                <a:lnTo>
                  <a:pt x="3830" y="956"/>
                </a:lnTo>
                <a:close/>
                <a:moveTo>
                  <a:pt x="1899" y="1182"/>
                </a:moveTo>
                <a:lnTo>
                  <a:pt x="1899" y="1182"/>
                </a:lnTo>
                <a:lnTo>
                  <a:pt x="1881" y="1182"/>
                </a:lnTo>
                <a:lnTo>
                  <a:pt x="1865" y="1181"/>
                </a:lnTo>
                <a:lnTo>
                  <a:pt x="1847" y="1179"/>
                </a:lnTo>
                <a:lnTo>
                  <a:pt x="1830" y="1175"/>
                </a:lnTo>
                <a:lnTo>
                  <a:pt x="1814" y="1171"/>
                </a:lnTo>
                <a:lnTo>
                  <a:pt x="1798" y="1167"/>
                </a:lnTo>
                <a:lnTo>
                  <a:pt x="1782" y="1162"/>
                </a:lnTo>
                <a:lnTo>
                  <a:pt x="1767" y="1156"/>
                </a:lnTo>
                <a:lnTo>
                  <a:pt x="1751" y="1149"/>
                </a:lnTo>
                <a:lnTo>
                  <a:pt x="1737" y="1140"/>
                </a:lnTo>
                <a:lnTo>
                  <a:pt x="1722" y="1133"/>
                </a:lnTo>
                <a:lnTo>
                  <a:pt x="1708" y="1124"/>
                </a:lnTo>
                <a:lnTo>
                  <a:pt x="1695" y="1114"/>
                </a:lnTo>
                <a:lnTo>
                  <a:pt x="1682" y="1104"/>
                </a:lnTo>
                <a:lnTo>
                  <a:pt x="1670" y="1094"/>
                </a:lnTo>
                <a:lnTo>
                  <a:pt x="1658" y="1082"/>
                </a:lnTo>
                <a:lnTo>
                  <a:pt x="1646" y="1070"/>
                </a:lnTo>
                <a:lnTo>
                  <a:pt x="1635" y="1058"/>
                </a:lnTo>
                <a:lnTo>
                  <a:pt x="1625" y="1045"/>
                </a:lnTo>
                <a:lnTo>
                  <a:pt x="1616" y="1031"/>
                </a:lnTo>
                <a:lnTo>
                  <a:pt x="1606" y="1017"/>
                </a:lnTo>
                <a:lnTo>
                  <a:pt x="1599" y="1003"/>
                </a:lnTo>
                <a:lnTo>
                  <a:pt x="1591" y="988"/>
                </a:lnTo>
                <a:lnTo>
                  <a:pt x="1583" y="973"/>
                </a:lnTo>
                <a:lnTo>
                  <a:pt x="1577" y="957"/>
                </a:lnTo>
                <a:lnTo>
                  <a:pt x="1573" y="942"/>
                </a:lnTo>
                <a:lnTo>
                  <a:pt x="1568" y="925"/>
                </a:lnTo>
                <a:lnTo>
                  <a:pt x="1564" y="909"/>
                </a:lnTo>
                <a:lnTo>
                  <a:pt x="1561" y="893"/>
                </a:lnTo>
                <a:lnTo>
                  <a:pt x="1558" y="875"/>
                </a:lnTo>
                <a:lnTo>
                  <a:pt x="1557" y="858"/>
                </a:lnTo>
                <a:lnTo>
                  <a:pt x="1557" y="840"/>
                </a:lnTo>
                <a:lnTo>
                  <a:pt x="1557" y="840"/>
                </a:lnTo>
                <a:lnTo>
                  <a:pt x="1557" y="822"/>
                </a:lnTo>
                <a:lnTo>
                  <a:pt x="1558" y="805"/>
                </a:lnTo>
                <a:lnTo>
                  <a:pt x="1561" y="787"/>
                </a:lnTo>
                <a:lnTo>
                  <a:pt x="1564" y="771"/>
                </a:lnTo>
                <a:lnTo>
                  <a:pt x="1568" y="755"/>
                </a:lnTo>
                <a:lnTo>
                  <a:pt x="1573" y="738"/>
                </a:lnTo>
                <a:lnTo>
                  <a:pt x="1577" y="723"/>
                </a:lnTo>
                <a:lnTo>
                  <a:pt x="1583" y="707"/>
                </a:lnTo>
                <a:lnTo>
                  <a:pt x="1591" y="692"/>
                </a:lnTo>
                <a:lnTo>
                  <a:pt x="1599" y="677"/>
                </a:lnTo>
                <a:lnTo>
                  <a:pt x="1606" y="663"/>
                </a:lnTo>
                <a:lnTo>
                  <a:pt x="1616" y="649"/>
                </a:lnTo>
                <a:lnTo>
                  <a:pt x="1625" y="635"/>
                </a:lnTo>
                <a:lnTo>
                  <a:pt x="1635" y="622"/>
                </a:lnTo>
                <a:lnTo>
                  <a:pt x="1646" y="610"/>
                </a:lnTo>
                <a:lnTo>
                  <a:pt x="1658" y="598"/>
                </a:lnTo>
                <a:lnTo>
                  <a:pt x="1670" y="586"/>
                </a:lnTo>
                <a:lnTo>
                  <a:pt x="1682" y="576"/>
                </a:lnTo>
                <a:lnTo>
                  <a:pt x="1695" y="566"/>
                </a:lnTo>
                <a:lnTo>
                  <a:pt x="1708" y="556"/>
                </a:lnTo>
                <a:lnTo>
                  <a:pt x="1722" y="547"/>
                </a:lnTo>
                <a:lnTo>
                  <a:pt x="1737" y="540"/>
                </a:lnTo>
                <a:lnTo>
                  <a:pt x="1751" y="531"/>
                </a:lnTo>
                <a:lnTo>
                  <a:pt x="1767" y="524"/>
                </a:lnTo>
                <a:lnTo>
                  <a:pt x="1782" y="518"/>
                </a:lnTo>
                <a:lnTo>
                  <a:pt x="1798" y="513"/>
                </a:lnTo>
                <a:lnTo>
                  <a:pt x="1814" y="509"/>
                </a:lnTo>
                <a:lnTo>
                  <a:pt x="1830" y="505"/>
                </a:lnTo>
                <a:lnTo>
                  <a:pt x="1847" y="501"/>
                </a:lnTo>
                <a:lnTo>
                  <a:pt x="1865" y="499"/>
                </a:lnTo>
                <a:lnTo>
                  <a:pt x="1881" y="498"/>
                </a:lnTo>
                <a:lnTo>
                  <a:pt x="1899" y="498"/>
                </a:lnTo>
                <a:lnTo>
                  <a:pt x="1899" y="498"/>
                </a:lnTo>
                <a:lnTo>
                  <a:pt x="1917" y="498"/>
                </a:lnTo>
                <a:lnTo>
                  <a:pt x="1934" y="499"/>
                </a:lnTo>
                <a:lnTo>
                  <a:pt x="1952" y="501"/>
                </a:lnTo>
                <a:lnTo>
                  <a:pt x="1969" y="505"/>
                </a:lnTo>
                <a:lnTo>
                  <a:pt x="1984" y="509"/>
                </a:lnTo>
                <a:lnTo>
                  <a:pt x="2001" y="513"/>
                </a:lnTo>
                <a:lnTo>
                  <a:pt x="2017" y="518"/>
                </a:lnTo>
                <a:lnTo>
                  <a:pt x="2032" y="524"/>
                </a:lnTo>
                <a:lnTo>
                  <a:pt x="2048" y="531"/>
                </a:lnTo>
                <a:lnTo>
                  <a:pt x="2062" y="540"/>
                </a:lnTo>
                <a:lnTo>
                  <a:pt x="2077" y="547"/>
                </a:lnTo>
                <a:lnTo>
                  <a:pt x="2091" y="556"/>
                </a:lnTo>
                <a:lnTo>
                  <a:pt x="2104" y="566"/>
                </a:lnTo>
                <a:lnTo>
                  <a:pt x="2117" y="576"/>
                </a:lnTo>
                <a:lnTo>
                  <a:pt x="2129" y="586"/>
                </a:lnTo>
                <a:lnTo>
                  <a:pt x="2141" y="598"/>
                </a:lnTo>
                <a:lnTo>
                  <a:pt x="2153" y="610"/>
                </a:lnTo>
                <a:lnTo>
                  <a:pt x="2164" y="622"/>
                </a:lnTo>
                <a:lnTo>
                  <a:pt x="2174" y="635"/>
                </a:lnTo>
                <a:lnTo>
                  <a:pt x="2183" y="649"/>
                </a:lnTo>
                <a:lnTo>
                  <a:pt x="2193" y="663"/>
                </a:lnTo>
                <a:lnTo>
                  <a:pt x="2200" y="677"/>
                </a:lnTo>
                <a:lnTo>
                  <a:pt x="2208" y="692"/>
                </a:lnTo>
                <a:lnTo>
                  <a:pt x="2214" y="707"/>
                </a:lnTo>
                <a:lnTo>
                  <a:pt x="2221" y="723"/>
                </a:lnTo>
                <a:lnTo>
                  <a:pt x="2226" y="738"/>
                </a:lnTo>
                <a:lnTo>
                  <a:pt x="2231" y="755"/>
                </a:lnTo>
                <a:lnTo>
                  <a:pt x="2235" y="771"/>
                </a:lnTo>
                <a:lnTo>
                  <a:pt x="2238" y="787"/>
                </a:lnTo>
                <a:lnTo>
                  <a:pt x="2241" y="805"/>
                </a:lnTo>
                <a:lnTo>
                  <a:pt x="2242" y="822"/>
                </a:lnTo>
                <a:lnTo>
                  <a:pt x="2242" y="840"/>
                </a:lnTo>
                <a:lnTo>
                  <a:pt x="2242" y="840"/>
                </a:lnTo>
                <a:lnTo>
                  <a:pt x="2242" y="858"/>
                </a:lnTo>
                <a:lnTo>
                  <a:pt x="2241" y="875"/>
                </a:lnTo>
                <a:lnTo>
                  <a:pt x="2238" y="893"/>
                </a:lnTo>
                <a:lnTo>
                  <a:pt x="2235" y="909"/>
                </a:lnTo>
                <a:lnTo>
                  <a:pt x="2231" y="925"/>
                </a:lnTo>
                <a:lnTo>
                  <a:pt x="2226" y="942"/>
                </a:lnTo>
                <a:lnTo>
                  <a:pt x="2221" y="957"/>
                </a:lnTo>
                <a:lnTo>
                  <a:pt x="2214" y="973"/>
                </a:lnTo>
                <a:lnTo>
                  <a:pt x="2208" y="988"/>
                </a:lnTo>
                <a:lnTo>
                  <a:pt x="2200" y="1003"/>
                </a:lnTo>
                <a:lnTo>
                  <a:pt x="2193" y="1017"/>
                </a:lnTo>
                <a:lnTo>
                  <a:pt x="2183" y="1031"/>
                </a:lnTo>
                <a:lnTo>
                  <a:pt x="2174" y="1045"/>
                </a:lnTo>
                <a:lnTo>
                  <a:pt x="2164" y="1058"/>
                </a:lnTo>
                <a:lnTo>
                  <a:pt x="2153" y="1070"/>
                </a:lnTo>
                <a:lnTo>
                  <a:pt x="2141" y="1082"/>
                </a:lnTo>
                <a:lnTo>
                  <a:pt x="2129" y="1094"/>
                </a:lnTo>
                <a:lnTo>
                  <a:pt x="2117" y="1104"/>
                </a:lnTo>
                <a:lnTo>
                  <a:pt x="2104" y="1114"/>
                </a:lnTo>
                <a:lnTo>
                  <a:pt x="2091" y="1124"/>
                </a:lnTo>
                <a:lnTo>
                  <a:pt x="2077" y="1133"/>
                </a:lnTo>
                <a:lnTo>
                  <a:pt x="2062" y="1140"/>
                </a:lnTo>
                <a:lnTo>
                  <a:pt x="2048" y="1149"/>
                </a:lnTo>
                <a:lnTo>
                  <a:pt x="2032" y="1156"/>
                </a:lnTo>
                <a:lnTo>
                  <a:pt x="2017" y="1162"/>
                </a:lnTo>
                <a:lnTo>
                  <a:pt x="2001" y="1167"/>
                </a:lnTo>
                <a:lnTo>
                  <a:pt x="1984" y="1171"/>
                </a:lnTo>
                <a:lnTo>
                  <a:pt x="1969" y="1175"/>
                </a:lnTo>
                <a:lnTo>
                  <a:pt x="1952" y="1179"/>
                </a:lnTo>
                <a:lnTo>
                  <a:pt x="1934" y="1181"/>
                </a:lnTo>
                <a:lnTo>
                  <a:pt x="1917" y="1182"/>
                </a:lnTo>
                <a:lnTo>
                  <a:pt x="1899" y="1182"/>
                </a:lnTo>
                <a:lnTo>
                  <a:pt x="1899" y="1182"/>
                </a:lnTo>
                <a:close/>
              </a:path>
            </a:pathLst>
          </a:custGeom>
          <a:no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1600">
              <a:solidFill>
                <a:srgbClr val="19232F"/>
              </a:solidFill>
              <a:cs typeface="Arial" panose="020B0604020202020204" pitchFamily="34" charset="0"/>
            </a:endParaRPr>
          </a:p>
        </p:txBody>
      </p:sp>
      <p:sp>
        <p:nvSpPr>
          <p:cNvPr id="18" name="Oval 17">
            <a:extLst>
              <a:ext uri="{FF2B5EF4-FFF2-40B4-BE49-F238E27FC236}">
                <a16:creationId xmlns:a16="http://schemas.microsoft.com/office/drawing/2014/main" xmlns="" id="{3635461E-DA46-CF4E-81D1-02E0C3E02B01}"/>
              </a:ext>
            </a:extLst>
          </p:cNvPr>
          <p:cNvSpPr>
            <a:spLocks noChangeAspect="1"/>
          </p:cNvSpPr>
          <p:nvPr userDrawn="1"/>
        </p:nvSpPr>
        <p:spPr>
          <a:xfrm>
            <a:off x="5726011" y="2936529"/>
            <a:ext cx="772184" cy="772384"/>
          </a:xfrm>
          <a:prstGeom prst="ellipse">
            <a:avLst/>
          </a:prstGeom>
          <a:gradFill flip="none" rotWithShape="1">
            <a:gsLst>
              <a:gs pos="0">
                <a:schemeClr val="accent4"/>
              </a:gs>
              <a:gs pos="100000">
                <a:schemeClr val="accent4">
                  <a:lumMod val="50000"/>
                </a:schemeClr>
              </a:gs>
            </a:gsLst>
            <a:lin ang="2700000" scaled="1"/>
            <a:tileRect/>
          </a:gradFill>
          <a:ln w="9525">
            <a:noFill/>
            <a:miter lim="800000"/>
            <a:headEnd/>
            <a:tailEnd/>
          </a:ln>
          <a:effectLst/>
        </p:spPr>
        <p:txBody>
          <a:bodyPr lIns="18293" tIns="18293" rIns="18293" bIns="18293" anchor="ctr" anchorCtr="1"/>
          <a:lstStyle/>
          <a:p>
            <a:pPr algn="ctr" defTabSz="1218987">
              <a:lnSpc>
                <a:spcPct val="85000"/>
              </a:lnSpc>
              <a:spcBef>
                <a:spcPct val="20000"/>
              </a:spcBef>
            </a:pPr>
            <a:endParaRPr lang="en-US" sz="1600" dirty="0">
              <a:solidFill>
                <a:srgbClr val="FFFFFF"/>
              </a:solidFill>
              <a:cs typeface="Arial" panose="020B0604020202020204" pitchFamily="34" charset="0"/>
            </a:endParaRPr>
          </a:p>
        </p:txBody>
      </p:sp>
      <p:grpSp>
        <p:nvGrpSpPr>
          <p:cNvPr id="19" name="Group 18">
            <a:extLst>
              <a:ext uri="{FF2B5EF4-FFF2-40B4-BE49-F238E27FC236}">
                <a16:creationId xmlns:a16="http://schemas.microsoft.com/office/drawing/2014/main" xmlns="" id="{DB921E40-9459-C246-B549-0E25BC0F22A1}"/>
              </a:ext>
            </a:extLst>
          </p:cNvPr>
          <p:cNvGrpSpPr/>
          <p:nvPr userDrawn="1"/>
        </p:nvGrpSpPr>
        <p:grpSpPr>
          <a:xfrm>
            <a:off x="7404338" y="4559594"/>
            <a:ext cx="560097" cy="287961"/>
            <a:chOff x="2120900" y="5154613"/>
            <a:chExt cx="1077913" cy="554038"/>
          </a:xfrm>
          <a:noFill/>
        </p:grpSpPr>
        <p:sp>
          <p:nvSpPr>
            <p:cNvPr id="20" name="Freeform 24">
              <a:extLst>
                <a:ext uri="{FF2B5EF4-FFF2-40B4-BE49-F238E27FC236}">
                  <a16:creationId xmlns:a16="http://schemas.microsoft.com/office/drawing/2014/main" xmlns="" id="{4B4B3BC9-C52A-C74D-8F3C-22B8D2E71CF6}"/>
                </a:ext>
              </a:extLst>
            </p:cNvPr>
            <p:cNvSpPr>
              <a:spLocks/>
            </p:cNvSpPr>
            <p:nvPr/>
          </p:nvSpPr>
          <p:spPr bwMode="auto">
            <a:xfrm>
              <a:off x="2120900" y="5154613"/>
              <a:ext cx="1077913" cy="554038"/>
            </a:xfrm>
            <a:custGeom>
              <a:avLst/>
              <a:gdLst>
                <a:gd name="T0" fmla="*/ 185 w 185"/>
                <a:gd name="T1" fmla="*/ 89 h 95"/>
                <a:gd name="T2" fmla="*/ 157 w 185"/>
                <a:gd name="T3" fmla="*/ 26 h 95"/>
                <a:gd name="T4" fmla="*/ 93 w 185"/>
                <a:gd name="T5" fmla="*/ 0 h 95"/>
                <a:gd name="T6" fmla="*/ 29 w 185"/>
                <a:gd name="T7" fmla="*/ 26 h 95"/>
                <a:gd name="T8" fmla="*/ 1 w 185"/>
                <a:gd name="T9" fmla="*/ 89 h 95"/>
                <a:gd name="T10" fmla="*/ 0 w 185"/>
                <a:gd name="T11" fmla="*/ 94 h 95"/>
                <a:gd name="T12" fmla="*/ 20 w 185"/>
                <a:gd name="T13" fmla="*/ 95 h 95"/>
                <a:gd name="T14" fmla="*/ 20 w 185"/>
                <a:gd name="T15" fmla="*/ 90 h 95"/>
                <a:gd name="T16" fmla="*/ 93 w 185"/>
                <a:gd name="T17" fmla="*/ 20 h 95"/>
                <a:gd name="T18" fmla="*/ 166 w 185"/>
                <a:gd name="T19" fmla="*/ 90 h 95"/>
                <a:gd name="T20" fmla="*/ 166 w 185"/>
                <a:gd name="T21" fmla="*/ 95 h 95"/>
                <a:gd name="T22" fmla="*/ 185 w 185"/>
                <a:gd name="T23" fmla="*/ 94 h 95"/>
                <a:gd name="T24" fmla="*/ 185 w 185"/>
                <a:gd name="T25"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95">
                  <a:moveTo>
                    <a:pt x="185" y="89"/>
                  </a:moveTo>
                  <a:cubicBezTo>
                    <a:pt x="184" y="65"/>
                    <a:pt x="174" y="43"/>
                    <a:pt x="157" y="26"/>
                  </a:cubicBezTo>
                  <a:cubicBezTo>
                    <a:pt x="140" y="9"/>
                    <a:pt x="117" y="0"/>
                    <a:pt x="93" y="0"/>
                  </a:cubicBezTo>
                  <a:cubicBezTo>
                    <a:pt x="69" y="0"/>
                    <a:pt x="46" y="9"/>
                    <a:pt x="29" y="26"/>
                  </a:cubicBezTo>
                  <a:cubicBezTo>
                    <a:pt x="12" y="43"/>
                    <a:pt x="2" y="65"/>
                    <a:pt x="1" y="89"/>
                  </a:cubicBezTo>
                  <a:cubicBezTo>
                    <a:pt x="0" y="94"/>
                    <a:pt x="0" y="94"/>
                    <a:pt x="0" y="94"/>
                  </a:cubicBezTo>
                  <a:cubicBezTo>
                    <a:pt x="20" y="95"/>
                    <a:pt x="20" y="95"/>
                    <a:pt x="20" y="95"/>
                  </a:cubicBezTo>
                  <a:cubicBezTo>
                    <a:pt x="20" y="90"/>
                    <a:pt x="20" y="90"/>
                    <a:pt x="20" y="90"/>
                  </a:cubicBezTo>
                  <a:cubicBezTo>
                    <a:pt x="22" y="50"/>
                    <a:pt x="54" y="20"/>
                    <a:pt x="93" y="20"/>
                  </a:cubicBezTo>
                  <a:cubicBezTo>
                    <a:pt x="132" y="20"/>
                    <a:pt x="164" y="50"/>
                    <a:pt x="166" y="90"/>
                  </a:cubicBezTo>
                  <a:cubicBezTo>
                    <a:pt x="166" y="95"/>
                    <a:pt x="166" y="95"/>
                    <a:pt x="166" y="95"/>
                  </a:cubicBezTo>
                  <a:cubicBezTo>
                    <a:pt x="185" y="94"/>
                    <a:pt x="185" y="94"/>
                    <a:pt x="185" y="94"/>
                  </a:cubicBezTo>
                  <a:lnTo>
                    <a:pt x="185" y="89"/>
                  </a:lnTo>
                  <a:close/>
                </a:path>
              </a:pathLst>
            </a:custGeom>
            <a:grpFill/>
            <a:ln w="9525">
              <a:solidFill>
                <a:srgbClr val="FFFFFF"/>
              </a:solidFill>
              <a:round/>
              <a:headEnd/>
              <a:tailEnd/>
            </a:ln>
            <a:effectLst/>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21" name="Freeform 25">
              <a:extLst>
                <a:ext uri="{FF2B5EF4-FFF2-40B4-BE49-F238E27FC236}">
                  <a16:creationId xmlns:a16="http://schemas.microsoft.com/office/drawing/2014/main" xmlns="" id="{FE148257-9097-AB4A-95C1-6C570A828B51}"/>
                </a:ext>
              </a:extLst>
            </p:cNvPr>
            <p:cNvSpPr>
              <a:spLocks/>
            </p:cNvSpPr>
            <p:nvPr/>
          </p:nvSpPr>
          <p:spPr bwMode="auto">
            <a:xfrm>
              <a:off x="2563813" y="5318126"/>
              <a:ext cx="157163" cy="390525"/>
            </a:xfrm>
            <a:custGeom>
              <a:avLst/>
              <a:gdLst>
                <a:gd name="T0" fmla="*/ 19 w 27"/>
                <a:gd name="T1" fmla="*/ 50 h 67"/>
                <a:gd name="T2" fmla="*/ 1 w 27"/>
                <a:gd name="T3" fmla="*/ 0 h 67"/>
                <a:gd name="T4" fmla="*/ 0 w 27"/>
                <a:gd name="T5" fmla="*/ 0 h 67"/>
                <a:gd name="T6" fmla="*/ 12 w 27"/>
                <a:gd name="T7" fmla="*/ 52 h 67"/>
                <a:gd name="T8" fmla="*/ 9 w 27"/>
                <a:gd name="T9" fmla="*/ 59 h 67"/>
                <a:gd name="T10" fmla="*/ 18 w 27"/>
                <a:gd name="T11" fmla="*/ 67 h 67"/>
                <a:gd name="T12" fmla="*/ 27 w 27"/>
                <a:gd name="T13" fmla="*/ 59 h 67"/>
                <a:gd name="T14" fmla="*/ 19 w 27"/>
                <a:gd name="T15" fmla="*/ 5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67">
                  <a:moveTo>
                    <a:pt x="19" y="50"/>
                  </a:moveTo>
                  <a:cubicBezTo>
                    <a:pt x="1" y="0"/>
                    <a:pt x="1" y="0"/>
                    <a:pt x="1" y="0"/>
                  </a:cubicBezTo>
                  <a:cubicBezTo>
                    <a:pt x="0" y="0"/>
                    <a:pt x="0" y="0"/>
                    <a:pt x="0" y="0"/>
                  </a:cubicBezTo>
                  <a:cubicBezTo>
                    <a:pt x="12" y="52"/>
                    <a:pt x="12" y="52"/>
                    <a:pt x="12" y="52"/>
                  </a:cubicBezTo>
                  <a:cubicBezTo>
                    <a:pt x="10" y="53"/>
                    <a:pt x="9" y="56"/>
                    <a:pt x="9" y="59"/>
                  </a:cubicBezTo>
                  <a:cubicBezTo>
                    <a:pt x="9" y="63"/>
                    <a:pt x="13" y="67"/>
                    <a:pt x="18" y="67"/>
                  </a:cubicBezTo>
                  <a:cubicBezTo>
                    <a:pt x="23" y="67"/>
                    <a:pt x="27" y="63"/>
                    <a:pt x="27" y="59"/>
                  </a:cubicBezTo>
                  <a:cubicBezTo>
                    <a:pt x="27" y="54"/>
                    <a:pt x="24" y="51"/>
                    <a:pt x="19" y="50"/>
                  </a:cubicBezTo>
                  <a:close/>
                </a:path>
              </a:pathLst>
            </a:custGeom>
            <a:grpFill/>
            <a:ln w="9525">
              <a:solidFill>
                <a:srgbClr val="FFFFFF"/>
              </a:solidFill>
              <a:round/>
              <a:headEnd/>
              <a:tailEnd/>
            </a:ln>
            <a:effectLst/>
            <a:ex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grpSp>
      <p:grpSp>
        <p:nvGrpSpPr>
          <p:cNvPr id="22" name="Group 21">
            <a:extLst>
              <a:ext uri="{FF2B5EF4-FFF2-40B4-BE49-F238E27FC236}">
                <a16:creationId xmlns:a16="http://schemas.microsoft.com/office/drawing/2014/main" xmlns="" id="{A7CE50DB-6819-114F-A770-09C9A1719FA6}"/>
              </a:ext>
            </a:extLst>
          </p:cNvPr>
          <p:cNvGrpSpPr/>
          <p:nvPr userDrawn="1"/>
        </p:nvGrpSpPr>
        <p:grpSpPr>
          <a:xfrm>
            <a:off x="6759700" y="3721178"/>
            <a:ext cx="462171" cy="369833"/>
            <a:chOff x="4276165" y="1800411"/>
            <a:chExt cx="516379" cy="442259"/>
          </a:xfrm>
          <a:noFill/>
          <a:effectLst/>
        </p:grpSpPr>
        <p:sp>
          <p:nvSpPr>
            <p:cNvPr id="23" name="Rectangle 325">
              <a:extLst>
                <a:ext uri="{FF2B5EF4-FFF2-40B4-BE49-F238E27FC236}">
                  <a16:creationId xmlns:a16="http://schemas.microsoft.com/office/drawing/2014/main" xmlns="" id="{3A04333C-014C-0F44-9FED-87D441AFB42A}"/>
                </a:ext>
              </a:extLst>
            </p:cNvPr>
            <p:cNvSpPr>
              <a:spLocks noChangeArrowheads="1"/>
            </p:cNvSpPr>
            <p:nvPr/>
          </p:nvSpPr>
          <p:spPr bwMode="auto">
            <a:xfrm>
              <a:off x="4276165" y="1928888"/>
              <a:ext cx="66710" cy="261896"/>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24" name="Rectangle 326">
              <a:extLst>
                <a:ext uri="{FF2B5EF4-FFF2-40B4-BE49-F238E27FC236}">
                  <a16:creationId xmlns:a16="http://schemas.microsoft.com/office/drawing/2014/main" xmlns="" id="{BDF0B6BA-8910-6E44-BDC0-7BBB0ED7E39F}"/>
                </a:ext>
              </a:extLst>
            </p:cNvPr>
            <p:cNvSpPr>
              <a:spLocks noChangeArrowheads="1"/>
            </p:cNvSpPr>
            <p:nvPr/>
          </p:nvSpPr>
          <p:spPr bwMode="auto">
            <a:xfrm>
              <a:off x="4276165" y="2215491"/>
              <a:ext cx="66710" cy="27179"/>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25" name="Rectangle 327">
              <a:extLst>
                <a:ext uri="{FF2B5EF4-FFF2-40B4-BE49-F238E27FC236}">
                  <a16:creationId xmlns:a16="http://schemas.microsoft.com/office/drawing/2014/main" xmlns="" id="{DEA6C4DE-38F6-6B49-9473-DCEF4E7EDA27}"/>
                </a:ext>
              </a:extLst>
            </p:cNvPr>
            <p:cNvSpPr>
              <a:spLocks noChangeArrowheads="1"/>
            </p:cNvSpPr>
            <p:nvPr/>
          </p:nvSpPr>
          <p:spPr bwMode="auto">
            <a:xfrm>
              <a:off x="4367581" y="1800411"/>
              <a:ext cx="64239" cy="390373"/>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26" name="Rectangle 328">
              <a:extLst>
                <a:ext uri="{FF2B5EF4-FFF2-40B4-BE49-F238E27FC236}">
                  <a16:creationId xmlns:a16="http://schemas.microsoft.com/office/drawing/2014/main" xmlns="" id="{F28A2A35-B682-F146-BB71-C252F2E284EA}"/>
                </a:ext>
              </a:extLst>
            </p:cNvPr>
            <p:cNvSpPr>
              <a:spLocks noChangeArrowheads="1"/>
            </p:cNvSpPr>
            <p:nvPr/>
          </p:nvSpPr>
          <p:spPr bwMode="auto">
            <a:xfrm>
              <a:off x="4367581" y="2215491"/>
              <a:ext cx="64239" cy="27179"/>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27" name="Rectangle 329">
              <a:extLst>
                <a:ext uri="{FF2B5EF4-FFF2-40B4-BE49-F238E27FC236}">
                  <a16:creationId xmlns:a16="http://schemas.microsoft.com/office/drawing/2014/main" xmlns="" id="{62CF2399-306E-4B4D-B766-21494D47EB45}"/>
                </a:ext>
              </a:extLst>
            </p:cNvPr>
            <p:cNvSpPr>
              <a:spLocks noChangeArrowheads="1"/>
            </p:cNvSpPr>
            <p:nvPr/>
          </p:nvSpPr>
          <p:spPr bwMode="auto">
            <a:xfrm>
              <a:off x="4456527" y="1862180"/>
              <a:ext cx="66710" cy="328606"/>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28" name="Rectangle 330">
              <a:extLst>
                <a:ext uri="{FF2B5EF4-FFF2-40B4-BE49-F238E27FC236}">
                  <a16:creationId xmlns:a16="http://schemas.microsoft.com/office/drawing/2014/main" xmlns="" id="{7286F7C2-7CE7-8543-9FC3-E6D87C178765}"/>
                </a:ext>
              </a:extLst>
            </p:cNvPr>
            <p:cNvSpPr>
              <a:spLocks noChangeArrowheads="1"/>
            </p:cNvSpPr>
            <p:nvPr/>
          </p:nvSpPr>
          <p:spPr bwMode="auto">
            <a:xfrm>
              <a:off x="4456527" y="2215491"/>
              <a:ext cx="66710" cy="27179"/>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29" name="Rectangle 331">
              <a:extLst>
                <a:ext uri="{FF2B5EF4-FFF2-40B4-BE49-F238E27FC236}">
                  <a16:creationId xmlns:a16="http://schemas.microsoft.com/office/drawing/2014/main" xmlns="" id="{9378CE32-0EFE-9148-AEE2-3FB8FFF7AA20}"/>
                </a:ext>
              </a:extLst>
            </p:cNvPr>
            <p:cNvSpPr>
              <a:spLocks noChangeArrowheads="1"/>
            </p:cNvSpPr>
            <p:nvPr/>
          </p:nvSpPr>
          <p:spPr bwMode="auto">
            <a:xfrm>
              <a:off x="4547944" y="1965950"/>
              <a:ext cx="64239" cy="224836"/>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30" name="Rectangle 332">
              <a:extLst>
                <a:ext uri="{FF2B5EF4-FFF2-40B4-BE49-F238E27FC236}">
                  <a16:creationId xmlns:a16="http://schemas.microsoft.com/office/drawing/2014/main" xmlns="" id="{D3030D19-7AAA-784B-B1E9-AEC11193CF2F}"/>
                </a:ext>
              </a:extLst>
            </p:cNvPr>
            <p:cNvSpPr>
              <a:spLocks noChangeArrowheads="1"/>
            </p:cNvSpPr>
            <p:nvPr/>
          </p:nvSpPr>
          <p:spPr bwMode="auto">
            <a:xfrm>
              <a:off x="4547944" y="2215491"/>
              <a:ext cx="64239" cy="27179"/>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31" name="Rectangle 333">
              <a:extLst>
                <a:ext uri="{FF2B5EF4-FFF2-40B4-BE49-F238E27FC236}">
                  <a16:creationId xmlns:a16="http://schemas.microsoft.com/office/drawing/2014/main" xmlns="" id="{BAF5EF80-3DAE-6D4A-826A-FACCED4066B6}"/>
                </a:ext>
              </a:extLst>
            </p:cNvPr>
            <p:cNvSpPr>
              <a:spLocks noChangeArrowheads="1"/>
            </p:cNvSpPr>
            <p:nvPr/>
          </p:nvSpPr>
          <p:spPr bwMode="auto">
            <a:xfrm>
              <a:off x="4639360" y="2045013"/>
              <a:ext cx="64239" cy="148243"/>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32" name="Rectangle 334">
              <a:extLst>
                <a:ext uri="{FF2B5EF4-FFF2-40B4-BE49-F238E27FC236}">
                  <a16:creationId xmlns:a16="http://schemas.microsoft.com/office/drawing/2014/main" xmlns="" id="{F497AF0D-B03A-6042-A0AF-169825CDAC6B}"/>
                </a:ext>
              </a:extLst>
            </p:cNvPr>
            <p:cNvSpPr>
              <a:spLocks noChangeArrowheads="1"/>
            </p:cNvSpPr>
            <p:nvPr/>
          </p:nvSpPr>
          <p:spPr bwMode="auto">
            <a:xfrm>
              <a:off x="4639360" y="2215491"/>
              <a:ext cx="64239" cy="27179"/>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33" name="Rectangle 335">
              <a:extLst>
                <a:ext uri="{FF2B5EF4-FFF2-40B4-BE49-F238E27FC236}">
                  <a16:creationId xmlns:a16="http://schemas.microsoft.com/office/drawing/2014/main" xmlns="" id="{5B194852-E528-2946-98F2-EA641E76A174}"/>
                </a:ext>
              </a:extLst>
            </p:cNvPr>
            <p:cNvSpPr>
              <a:spLocks noChangeArrowheads="1"/>
            </p:cNvSpPr>
            <p:nvPr/>
          </p:nvSpPr>
          <p:spPr bwMode="auto">
            <a:xfrm>
              <a:off x="4728305" y="1884415"/>
              <a:ext cx="64239" cy="303899"/>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sp>
          <p:nvSpPr>
            <p:cNvPr id="34" name="Rectangle 336">
              <a:extLst>
                <a:ext uri="{FF2B5EF4-FFF2-40B4-BE49-F238E27FC236}">
                  <a16:creationId xmlns:a16="http://schemas.microsoft.com/office/drawing/2014/main" xmlns="" id="{FA753A1B-477E-2141-BC86-01B9221E5DDB}"/>
                </a:ext>
              </a:extLst>
            </p:cNvPr>
            <p:cNvSpPr>
              <a:spLocks noChangeArrowheads="1"/>
            </p:cNvSpPr>
            <p:nvPr/>
          </p:nvSpPr>
          <p:spPr bwMode="auto">
            <a:xfrm>
              <a:off x="4728305" y="2215491"/>
              <a:ext cx="64239" cy="27179"/>
            </a:xfrm>
            <a:prstGeom prst="rect">
              <a:avLst/>
            </a:prstGeom>
            <a:grpFill/>
            <a:ln w="9525">
              <a:solidFill>
                <a:srgbClr val="FFFFFF"/>
              </a:solidFill>
              <a:round/>
              <a:headEnd/>
              <a:tailEnd/>
            </a:ln>
            <a:effectLst/>
          </p:spPr>
          <p:txBody>
            <a:bodyPr vert="horz" wrap="square" lIns="91464" tIns="45732" rIns="91464" bIns="45732" numCol="1" anchor="t" anchorCtr="0" compatLnSpc="1">
              <a:prstTxWarp prst="textNoShape">
                <a:avLst/>
              </a:prstTxWarp>
            </a:bodyPr>
            <a:lstStyle/>
            <a:p>
              <a:pPr defTabSz="1218987"/>
              <a:endParaRPr lang="en-US" sz="2401">
                <a:solidFill>
                  <a:srgbClr val="19232F"/>
                </a:solidFill>
                <a:cs typeface="Arial" panose="020B0604020202020204" pitchFamily="34" charset="0"/>
              </a:endParaRPr>
            </a:p>
          </p:txBody>
        </p:sp>
      </p:grpSp>
      <p:grpSp>
        <p:nvGrpSpPr>
          <p:cNvPr id="35" name="Group 34">
            <a:extLst>
              <a:ext uri="{FF2B5EF4-FFF2-40B4-BE49-F238E27FC236}">
                <a16:creationId xmlns:a16="http://schemas.microsoft.com/office/drawing/2014/main" xmlns="" id="{E9498172-60E7-9343-BE29-B82701C0E7D8}"/>
              </a:ext>
            </a:extLst>
          </p:cNvPr>
          <p:cNvGrpSpPr/>
          <p:nvPr userDrawn="1"/>
        </p:nvGrpSpPr>
        <p:grpSpPr>
          <a:xfrm flipV="1">
            <a:off x="5715002" y="370665"/>
            <a:ext cx="2420130" cy="6146950"/>
            <a:chOff x="1981202" y="1524001"/>
            <a:chExt cx="2766479" cy="7024815"/>
          </a:xfrm>
          <a:effectLst>
            <a:outerShdw blurRad="222250" dir="2700000" algn="tl" rotWithShape="0">
              <a:srgbClr val="000000">
                <a:alpha val="43000"/>
              </a:srgbClr>
            </a:outerShdw>
          </a:effectLst>
        </p:grpSpPr>
        <p:sp>
          <p:nvSpPr>
            <p:cNvPr id="36" name="Oval 35">
              <a:extLst>
                <a:ext uri="{FF2B5EF4-FFF2-40B4-BE49-F238E27FC236}">
                  <a16:creationId xmlns:a16="http://schemas.microsoft.com/office/drawing/2014/main" xmlns="" id="{11EB4F90-8FE7-4543-B52F-C8EFDEC25668}"/>
                </a:ext>
              </a:extLst>
            </p:cNvPr>
            <p:cNvSpPr/>
            <p:nvPr/>
          </p:nvSpPr>
          <p:spPr>
            <a:xfrm>
              <a:off x="2744209" y="5697677"/>
              <a:ext cx="966052" cy="966049"/>
            </a:xfrm>
            <a:prstGeom prst="ellipse">
              <a:avLst/>
            </a:prstGeom>
            <a:noFill/>
            <a:ln w="889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a:solidFill>
                  <a:srgbClr val="FFFFFF"/>
                </a:solidFill>
                <a:cs typeface="Arial" panose="020B0604020202020204" pitchFamily="34" charset="0"/>
              </a:endParaRPr>
            </a:p>
          </p:txBody>
        </p:sp>
        <p:sp>
          <p:nvSpPr>
            <p:cNvPr id="37" name="Oval 36">
              <a:extLst>
                <a:ext uri="{FF2B5EF4-FFF2-40B4-BE49-F238E27FC236}">
                  <a16:creationId xmlns:a16="http://schemas.microsoft.com/office/drawing/2014/main" xmlns="" id="{40BCCD46-18F7-1445-A6B8-8D2CECD2D70E}"/>
                </a:ext>
              </a:extLst>
            </p:cNvPr>
            <p:cNvSpPr/>
            <p:nvPr/>
          </p:nvSpPr>
          <p:spPr>
            <a:xfrm>
              <a:off x="2215895" y="7335447"/>
              <a:ext cx="1213372" cy="1213369"/>
            </a:xfrm>
            <a:prstGeom prst="ellipse">
              <a:avLst/>
            </a:prstGeom>
            <a:noFill/>
            <a:ln w="889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a:solidFill>
                  <a:srgbClr val="FFFFFF"/>
                </a:solidFill>
                <a:cs typeface="Arial" panose="020B0604020202020204" pitchFamily="34" charset="0"/>
              </a:endParaRPr>
            </a:p>
          </p:txBody>
        </p:sp>
        <p:sp>
          <p:nvSpPr>
            <p:cNvPr id="38" name="Oval 37">
              <a:extLst>
                <a:ext uri="{FF2B5EF4-FFF2-40B4-BE49-F238E27FC236}">
                  <a16:creationId xmlns:a16="http://schemas.microsoft.com/office/drawing/2014/main" xmlns="" id="{A9BE7DF1-E994-1043-BCEA-EA1BD8CF2C4F}"/>
                </a:ext>
              </a:extLst>
            </p:cNvPr>
            <p:cNvSpPr/>
            <p:nvPr/>
          </p:nvSpPr>
          <p:spPr>
            <a:xfrm>
              <a:off x="3589510" y="6648640"/>
              <a:ext cx="1158171" cy="1158168"/>
            </a:xfrm>
            <a:prstGeom prst="ellipse">
              <a:avLst/>
            </a:prstGeom>
            <a:noFill/>
            <a:ln w="889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a:solidFill>
                  <a:srgbClr val="FFFFFF"/>
                </a:solidFill>
                <a:cs typeface="Arial" panose="020B0604020202020204" pitchFamily="34" charset="0"/>
              </a:endParaRPr>
            </a:p>
          </p:txBody>
        </p:sp>
        <p:sp>
          <p:nvSpPr>
            <p:cNvPr id="39" name="Oval 38">
              <a:extLst>
                <a:ext uri="{FF2B5EF4-FFF2-40B4-BE49-F238E27FC236}">
                  <a16:creationId xmlns:a16="http://schemas.microsoft.com/office/drawing/2014/main" xmlns="" id="{862A819F-D4F3-8E42-965B-49BDFD0688FF}"/>
                </a:ext>
              </a:extLst>
            </p:cNvPr>
            <p:cNvSpPr/>
            <p:nvPr/>
          </p:nvSpPr>
          <p:spPr>
            <a:xfrm>
              <a:off x="3695173" y="1524001"/>
              <a:ext cx="695613" cy="695610"/>
            </a:xfrm>
            <a:prstGeom prst="ellipse">
              <a:avLst/>
            </a:prstGeom>
            <a:noFill/>
            <a:ln w="889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a:solidFill>
                  <a:srgbClr val="FFFFFF"/>
                </a:solidFill>
                <a:cs typeface="Arial" panose="020B0604020202020204" pitchFamily="34" charset="0"/>
              </a:endParaRPr>
            </a:p>
          </p:txBody>
        </p:sp>
        <p:sp>
          <p:nvSpPr>
            <p:cNvPr id="40" name="Oval 39">
              <a:extLst>
                <a:ext uri="{FF2B5EF4-FFF2-40B4-BE49-F238E27FC236}">
                  <a16:creationId xmlns:a16="http://schemas.microsoft.com/office/drawing/2014/main" xmlns="" id="{16231C29-6F51-CB49-A2A0-01DCAE5DB28D}"/>
                </a:ext>
              </a:extLst>
            </p:cNvPr>
            <p:cNvSpPr/>
            <p:nvPr/>
          </p:nvSpPr>
          <p:spPr>
            <a:xfrm>
              <a:off x="3008365" y="2290055"/>
              <a:ext cx="792472" cy="792470"/>
            </a:xfrm>
            <a:prstGeom prst="ellipse">
              <a:avLst/>
            </a:prstGeom>
            <a:noFill/>
            <a:ln w="889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a:solidFill>
                  <a:srgbClr val="FFFFFF"/>
                </a:solidFill>
                <a:cs typeface="Arial" panose="020B0604020202020204" pitchFamily="34" charset="0"/>
              </a:endParaRPr>
            </a:p>
          </p:txBody>
        </p:sp>
        <p:sp>
          <p:nvSpPr>
            <p:cNvPr id="41" name="Oval 40">
              <a:extLst>
                <a:ext uri="{FF2B5EF4-FFF2-40B4-BE49-F238E27FC236}">
                  <a16:creationId xmlns:a16="http://schemas.microsoft.com/office/drawing/2014/main" xmlns="" id="{0EE4ADA4-4C79-074D-97EF-B8F1F21009FE}"/>
                </a:ext>
              </a:extLst>
            </p:cNvPr>
            <p:cNvSpPr/>
            <p:nvPr/>
          </p:nvSpPr>
          <p:spPr>
            <a:xfrm>
              <a:off x="1981202" y="4717250"/>
              <a:ext cx="912139" cy="912137"/>
            </a:xfrm>
            <a:prstGeom prst="ellipse">
              <a:avLst/>
            </a:prstGeom>
            <a:noFill/>
            <a:ln w="889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a:solidFill>
                  <a:srgbClr val="FFFFFF"/>
                </a:solidFill>
                <a:cs typeface="Arial" panose="020B0604020202020204" pitchFamily="34" charset="0"/>
              </a:endParaRPr>
            </a:p>
          </p:txBody>
        </p:sp>
        <p:sp>
          <p:nvSpPr>
            <p:cNvPr id="42" name="Oval 41">
              <a:extLst>
                <a:ext uri="{FF2B5EF4-FFF2-40B4-BE49-F238E27FC236}">
                  <a16:creationId xmlns:a16="http://schemas.microsoft.com/office/drawing/2014/main" xmlns="" id="{A03B6018-8B17-B546-ABD0-2244ED35FB09}"/>
                </a:ext>
              </a:extLst>
            </p:cNvPr>
            <p:cNvSpPr/>
            <p:nvPr/>
          </p:nvSpPr>
          <p:spPr>
            <a:xfrm>
              <a:off x="3800838" y="3056111"/>
              <a:ext cx="864662" cy="864659"/>
            </a:xfrm>
            <a:prstGeom prst="ellipse">
              <a:avLst/>
            </a:prstGeom>
            <a:noFill/>
            <a:ln w="889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a:solidFill>
                  <a:srgbClr val="FFFFFF"/>
                </a:solidFill>
                <a:cs typeface="Arial" panose="020B0604020202020204" pitchFamily="34" charset="0"/>
              </a:endParaRPr>
            </a:p>
          </p:txBody>
        </p:sp>
        <p:sp>
          <p:nvSpPr>
            <p:cNvPr id="43" name="Oval 42">
              <a:extLst>
                <a:ext uri="{FF2B5EF4-FFF2-40B4-BE49-F238E27FC236}">
                  <a16:creationId xmlns:a16="http://schemas.microsoft.com/office/drawing/2014/main" xmlns="" id="{518B40D2-8FD1-2543-B180-0807289C1424}"/>
                </a:ext>
              </a:extLst>
            </p:cNvPr>
            <p:cNvSpPr/>
            <p:nvPr/>
          </p:nvSpPr>
          <p:spPr>
            <a:xfrm>
              <a:off x="3008366" y="4059905"/>
              <a:ext cx="864662" cy="864659"/>
            </a:xfrm>
            <a:prstGeom prst="ellipse">
              <a:avLst/>
            </a:prstGeom>
            <a:noFill/>
            <a:ln w="889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987"/>
              <a:endParaRPr lang="en-US" sz="2401">
                <a:solidFill>
                  <a:srgbClr val="FFFFFF"/>
                </a:solidFill>
                <a:cs typeface="Arial" panose="020B0604020202020204" pitchFamily="34" charset="0"/>
              </a:endParaRPr>
            </a:p>
          </p:txBody>
        </p:sp>
        <p:grpSp>
          <p:nvGrpSpPr>
            <p:cNvPr id="44" name="Group 43">
              <a:extLst>
                <a:ext uri="{FF2B5EF4-FFF2-40B4-BE49-F238E27FC236}">
                  <a16:creationId xmlns:a16="http://schemas.microsoft.com/office/drawing/2014/main" xmlns="" id="{A4886D4C-FD73-6640-BE47-7A81A95D4081}"/>
                </a:ext>
              </a:extLst>
            </p:cNvPr>
            <p:cNvGrpSpPr/>
            <p:nvPr/>
          </p:nvGrpSpPr>
          <p:grpSpPr>
            <a:xfrm rot="19922543">
              <a:off x="3377332" y="7449236"/>
              <a:ext cx="289531" cy="254939"/>
              <a:chOff x="1548696" y="4158375"/>
              <a:chExt cx="289531" cy="254939"/>
            </a:xfrm>
          </p:grpSpPr>
          <p:cxnSp>
            <p:nvCxnSpPr>
              <p:cNvPr id="63" name="Straight Connector 62">
                <a:extLst>
                  <a:ext uri="{FF2B5EF4-FFF2-40B4-BE49-F238E27FC236}">
                    <a16:creationId xmlns:a16="http://schemas.microsoft.com/office/drawing/2014/main" xmlns="" id="{A636E386-A895-C847-A3AA-0F0EEC5E5B53}"/>
                  </a:ext>
                </a:extLst>
              </p:cNvPr>
              <p:cNvCxnSpPr/>
              <p:nvPr/>
            </p:nvCxnSpPr>
            <p:spPr>
              <a:xfrm rot="1677457" flipV="1">
                <a:off x="1548696" y="4206006"/>
                <a:ext cx="287669" cy="158905"/>
              </a:xfrm>
              <a:prstGeom prst="line">
                <a:avLst/>
              </a:prstGeom>
              <a:noFill/>
              <a:ln w="292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64" name="AutoShape 110">
                <a:extLst>
                  <a:ext uri="{FF2B5EF4-FFF2-40B4-BE49-F238E27FC236}">
                    <a16:creationId xmlns:a16="http://schemas.microsoft.com/office/drawing/2014/main" xmlns="" id="{3546874B-EC31-5045-BB98-7BA3B2A1EEF0}"/>
                  </a:ext>
                </a:extLst>
              </p:cNvPr>
              <p:cNvSpPr>
                <a:spLocks noChangeArrowheads="1"/>
              </p:cNvSpPr>
              <p:nvPr/>
            </p:nvSpPr>
            <p:spPr bwMode="auto">
              <a:xfrm rot="10677457">
                <a:off x="1570416" y="4158375"/>
                <a:ext cx="267811" cy="254939"/>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defTabSz="1218987"/>
                <a:endParaRPr lang="en-US" sz="2401">
                  <a:solidFill>
                    <a:srgbClr val="19232F"/>
                  </a:solidFill>
                  <a:cs typeface="Arial" panose="020B0604020202020204" pitchFamily="34" charset="0"/>
                </a:endParaRPr>
              </a:p>
            </p:txBody>
          </p:sp>
        </p:grpSp>
        <p:grpSp>
          <p:nvGrpSpPr>
            <p:cNvPr id="45" name="Group 44">
              <a:extLst>
                <a:ext uri="{FF2B5EF4-FFF2-40B4-BE49-F238E27FC236}">
                  <a16:creationId xmlns:a16="http://schemas.microsoft.com/office/drawing/2014/main" xmlns="" id="{C0EC86B6-CAF3-3D4F-ADD8-7D189E614BAF}"/>
                </a:ext>
              </a:extLst>
            </p:cNvPr>
            <p:cNvGrpSpPr/>
            <p:nvPr/>
          </p:nvGrpSpPr>
          <p:grpSpPr>
            <a:xfrm rot="13699014">
              <a:off x="3505250" y="6530276"/>
              <a:ext cx="297645" cy="254939"/>
              <a:chOff x="1548696" y="4160849"/>
              <a:chExt cx="297645" cy="254939"/>
            </a:xfrm>
          </p:grpSpPr>
          <p:cxnSp>
            <p:nvCxnSpPr>
              <p:cNvPr id="61" name="Straight Connector 60">
                <a:extLst>
                  <a:ext uri="{FF2B5EF4-FFF2-40B4-BE49-F238E27FC236}">
                    <a16:creationId xmlns:a16="http://schemas.microsoft.com/office/drawing/2014/main" xmlns="" id="{7375C672-3AA0-0440-B232-5EC116DDDA58}"/>
                  </a:ext>
                </a:extLst>
              </p:cNvPr>
              <p:cNvCxnSpPr/>
              <p:nvPr/>
            </p:nvCxnSpPr>
            <p:spPr>
              <a:xfrm rot="1677457" flipV="1">
                <a:off x="1548696" y="4206006"/>
                <a:ext cx="287669" cy="158905"/>
              </a:xfrm>
              <a:prstGeom prst="line">
                <a:avLst/>
              </a:prstGeom>
              <a:noFill/>
              <a:ln w="292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62" name="AutoShape 110">
                <a:extLst>
                  <a:ext uri="{FF2B5EF4-FFF2-40B4-BE49-F238E27FC236}">
                    <a16:creationId xmlns:a16="http://schemas.microsoft.com/office/drawing/2014/main" xmlns="" id="{B8841ED9-1B36-0841-9478-8BD569A55C5F}"/>
                  </a:ext>
                </a:extLst>
              </p:cNvPr>
              <p:cNvSpPr>
                <a:spLocks noChangeArrowheads="1"/>
              </p:cNvSpPr>
              <p:nvPr/>
            </p:nvSpPr>
            <p:spPr bwMode="auto">
              <a:xfrm rot="10872102">
                <a:off x="1578529" y="4160849"/>
                <a:ext cx="267812" cy="254939"/>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defTabSz="1218987"/>
                <a:endParaRPr lang="en-US" sz="2401">
                  <a:solidFill>
                    <a:srgbClr val="19232F"/>
                  </a:solidFill>
                  <a:cs typeface="Arial" panose="020B0604020202020204" pitchFamily="34" charset="0"/>
                </a:endParaRPr>
              </a:p>
            </p:txBody>
          </p:sp>
        </p:grpSp>
        <p:grpSp>
          <p:nvGrpSpPr>
            <p:cNvPr id="46" name="Group 45">
              <a:extLst>
                <a:ext uri="{FF2B5EF4-FFF2-40B4-BE49-F238E27FC236}">
                  <a16:creationId xmlns:a16="http://schemas.microsoft.com/office/drawing/2014/main" xmlns="" id="{CB1CB75B-DEE4-7944-B3C4-3E45FAE20AC0}"/>
                </a:ext>
              </a:extLst>
            </p:cNvPr>
            <p:cNvGrpSpPr/>
            <p:nvPr/>
          </p:nvGrpSpPr>
          <p:grpSpPr>
            <a:xfrm rot="13699014">
              <a:off x="2676018" y="5534343"/>
              <a:ext cx="287669" cy="254938"/>
              <a:chOff x="1548696" y="4161740"/>
              <a:chExt cx="287669" cy="254938"/>
            </a:xfrm>
          </p:grpSpPr>
          <p:cxnSp>
            <p:nvCxnSpPr>
              <p:cNvPr id="59" name="Straight Connector 58">
                <a:extLst>
                  <a:ext uri="{FF2B5EF4-FFF2-40B4-BE49-F238E27FC236}">
                    <a16:creationId xmlns:a16="http://schemas.microsoft.com/office/drawing/2014/main" xmlns="" id="{5D9BDE3D-CF0D-0C4D-A0B3-994AA61C4CDD}"/>
                  </a:ext>
                </a:extLst>
              </p:cNvPr>
              <p:cNvCxnSpPr/>
              <p:nvPr/>
            </p:nvCxnSpPr>
            <p:spPr>
              <a:xfrm rot="1677457" flipV="1">
                <a:off x="1548696" y="4206006"/>
                <a:ext cx="287669" cy="158905"/>
              </a:xfrm>
              <a:prstGeom prst="line">
                <a:avLst/>
              </a:prstGeom>
              <a:noFill/>
              <a:ln w="292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60" name="AutoShape 110">
                <a:extLst>
                  <a:ext uri="{FF2B5EF4-FFF2-40B4-BE49-F238E27FC236}">
                    <a16:creationId xmlns:a16="http://schemas.microsoft.com/office/drawing/2014/main" xmlns="" id="{320E60D6-D58A-9A4A-91C5-BA9EAF781B46}"/>
                  </a:ext>
                </a:extLst>
              </p:cNvPr>
              <p:cNvSpPr>
                <a:spLocks noChangeArrowheads="1"/>
              </p:cNvSpPr>
              <p:nvPr/>
            </p:nvSpPr>
            <p:spPr bwMode="auto">
              <a:xfrm rot="10820227">
                <a:off x="1563156" y="4161740"/>
                <a:ext cx="267813" cy="254938"/>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defTabSz="1218987"/>
                <a:endParaRPr lang="en-US" sz="2401">
                  <a:solidFill>
                    <a:srgbClr val="19232F"/>
                  </a:solidFill>
                  <a:cs typeface="Arial" panose="020B0604020202020204" pitchFamily="34" charset="0"/>
                </a:endParaRPr>
              </a:p>
            </p:txBody>
          </p:sp>
        </p:grpSp>
        <p:grpSp>
          <p:nvGrpSpPr>
            <p:cNvPr id="47" name="Group 46">
              <a:extLst>
                <a:ext uri="{FF2B5EF4-FFF2-40B4-BE49-F238E27FC236}">
                  <a16:creationId xmlns:a16="http://schemas.microsoft.com/office/drawing/2014/main" xmlns="" id="{F031383D-61B3-5544-A3C4-9BD748BD025A}"/>
                </a:ext>
              </a:extLst>
            </p:cNvPr>
            <p:cNvGrpSpPr/>
            <p:nvPr/>
          </p:nvGrpSpPr>
          <p:grpSpPr>
            <a:xfrm rot="19562082">
              <a:off x="2788750" y="4707617"/>
              <a:ext cx="292668" cy="254939"/>
              <a:chOff x="1556744" y="4155301"/>
              <a:chExt cx="292668" cy="254939"/>
            </a:xfrm>
          </p:grpSpPr>
          <p:cxnSp>
            <p:nvCxnSpPr>
              <p:cNvPr id="57" name="Straight Connector 56">
                <a:extLst>
                  <a:ext uri="{FF2B5EF4-FFF2-40B4-BE49-F238E27FC236}">
                    <a16:creationId xmlns:a16="http://schemas.microsoft.com/office/drawing/2014/main" xmlns="" id="{44AF989B-A202-FB44-86C0-92AF5CF954E8}"/>
                  </a:ext>
                </a:extLst>
              </p:cNvPr>
              <p:cNvCxnSpPr/>
              <p:nvPr/>
            </p:nvCxnSpPr>
            <p:spPr>
              <a:xfrm rot="1677457" flipV="1">
                <a:off x="1556744" y="4207050"/>
                <a:ext cx="287669" cy="158905"/>
              </a:xfrm>
              <a:prstGeom prst="line">
                <a:avLst/>
              </a:prstGeom>
              <a:noFill/>
              <a:ln w="292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58" name="AutoShape 110">
                <a:extLst>
                  <a:ext uri="{FF2B5EF4-FFF2-40B4-BE49-F238E27FC236}">
                    <a16:creationId xmlns:a16="http://schemas.microsoft.com/office/drawing/2014/main" xmlns="" id="{ABEFCB57-A6E0-FE49-AFB8-82A9900AF13F}"/>
                  </a:ext>
                </a:extLst>
              </p:cNvPr>
              <p:cNvSpPr>
                <a:spLocks noChangeArrowheads="1"/>
              </p:cNvSpPr>
              <p:nvPr/>
            </p:nvSpPr>
            <p:spPr bwMode="auto">
              <a:xfrm rot="10804361">
                <a:off x="1581600" y="4155301"/>
                <a:ext cx="267812" cy="254939"/>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defTabSz="1218987"/>
                <a:endParaRPr lang="en-US" sz="2401" dirty="0">
                  <a:solidFill>
                    <a:srgbClr val="19232F"/>
                  </a:solidFill>
                  <a:cs typeface="Arial" panose="020B0604020202020204" pitchFamily="34" charset="0"/>
                </a:endParaRPr>
              </a:p>
            </p:txBody>
          </p:sp>
        </p:grpSp>
        <p:grpSp>
          <p:nvGrpSpPr>
            <p:cNvPr id="48" name="Group 47">
              <a:extLst>
                <a:ext uri="{FF2B5EF4-FFF2-40B4-BE49-F238E27FC236}">
                  <a16:creationId xmlns:a16="http://schemas.microsoft.com/office/drawing/2014/main" xmlns="" id="{261777CE-019A-8C46-9E33-4B8552A05352}"/>
                </a:ext>
              </a:extLst>
            </p:cNvPr>
            <p:cNvGrpSpPr/>
            <p:nvPr/>
          </p:nvGrpSpPr>
          <p:grpSpPr>
            <a:xfrm rot="18448659">
              <a:off x="3675418" y="3860447"/>
              <a:ext cx="329107" cy="258024"/>
              <a:chOff x="1564737" y="4158401"/>
              <a:chExt cx="329106" cy="258024"/>
            </a:xfrm>
          </p:grpSpPr>
          <p:cxnSp>
            <p:nvCxnSpPr>
              <p:cNvPr id="55" name="Straight Connector 54">
                <a:extLst>
                  <a:ext uri="{FF2B5EF4-FFF2-40B4-BE49-F238E27FC236}">
                    <a16:creationId xmlns:a16="http://schemas.microsoft.com/office/drawing/2014/main" xmlns="" id="{608EB2CC-26F9-D34C-B6AC-C15D87322F3D}"/>
                  </a:ext>
                </a:extLst>
              </p:cNvPr>
              <p:cNvCxnSpPr/>
              <p:nvPr/>
            </p:nvCxnSpPr>
            <p:spPr>
              <a:xfrm rot="3124413" flipV="1">
                <a:off x="1606144" y="4128726"/>
                <a:ext cx="253845" cy="321553"/>
              </a:xfrm>
              <a:prstGeom prst="line">
                <a:avLst/>
              </a:prstGeom>
              <a:noFill/>
              <a:ln w="292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56" name="AutoShape 110">
                <a:extLst>
                  <a:ext uri="{FF2B5EF4-FFF2-40B4-BE49-F238E27FC236}">
                    <a16:creationId xmlns:a16="http://schemas.microsoft.com/office/drawing/2014/main" xmlns="" id="{70621E90-9EA7-184A-847C-C7645035F058}"/>
                  </a:ext>
                </a:extLst>
              </p:cNvPr>
              <p:cNvSpPr>
                <a:spLocks noChangeArrowheads="1"/>
              </p:cNvSpPr>
              <p:nvPr/>
            </p:nvSpPr>
            <p:spPr bwMode="auto">
              <a:xfrm rot="10736643">
                <a:off x="1564737" y="4158401"/>
                <a:ext cx="267812" cy="254938"/>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defTabSz="1218987"/>
                <a:endParaRPr lang="en-US" sz="2401">
                  <a:solidFill>
                    <a:srgbClr val="19232F"/>
                  </a:solidFill>
                  <a:cs typeface="Arial" panose="020B0604020202020204" pitchFamily="34" charset="0"/>
                </a:endParaRPr>
              </a:p>
            </p:txBody>
          </p:sp>
        </p:grpSp>
        <p:grpSp>
          <p:nvGrpSpPr>
            <p:cNvPr id="49" name="Group 48">
              <a:extLst>
                <a:ext uri="{FF2B5EF4-FFF2-40B4-BE49-F238E27FC236}">
                  <a16:creationId xmlns:a16="http://schemas.microsoft.com/office/drawing/2014/main" xmlns="" id="{953CAB88-9ED0-D845-B9E2-C0446F0B1C07}"/>
                </a:ext>
              </a:extLst>
            </p:cNvPr>
            <p:cNvGrpSpPr/>
            <p:nvPr/>
          </p:nvGrpSpPr>
          <p:grpSpPr>
            <a:xfrm rot="13506062">
              <a:off x="3642852" y="2942452"/>
              <a:ext cx="287669" cy="254939"/>
              <a:chOff x="1548696" y="4163309"/>
              <a:chExt cx="287669" cy="254939"/>
            </a:xfrm>
          </p:grpSpPr>
          <p:cxnSp>
            <p:nvCxnSpPr>
              <p:cNvPr id="53" name="Straight Connector 52">
                <a:extLst>
                  <a:ext uri="{FF2B5EF4-FFF2-40B4-BE49-F238E27FC236}">
                    <a16:creationId xmlns:a16="http://schemas.microsoft.com/office/drawing/2014/main" xmlns="" id="{0AD7AC63-4D7C-5143-A3AD-C2C40203270E}"/>
                  </a:ext>
                </a:extLst>
              </p:cNvPr>
              <p:cNvCxnSpPr/>
              <p:nvPr/>
            </p:nvCxnSpPr>
            <p:spPr>
              <a:xfrm rot="1677457" flipV="1">
                <a:off x="1548696" y="4206006"/>
                <a:ext cx="287669" cy="158905"/>
              </a:xfrm>
              <a:prstGeom prst="line">
                <a:avLst/>
              </a:prstGeom>
              <a:noFill/>
              <a:ln w="292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54" name="AutoShape 110">
                <a:extLst>
                  <a:ext uri="{FF2B5EF4-FFF2-40B4-BE49-F238E27FC236}">
                    <a16:creationId xmlns:a16="http://schemas.microsoft.com/office/drawing/2014/main" xmlns="" id="{AB97870E-F92D-AC4D-A06A-8C25D52C7768}"/>
                  </a:ext>
                </a:extLst>
              </p:cNvPr>
              <p:cNvSpPr>
                <a:spLocks noChangeArrowheads="1"/>
              </p:cNvSpPr>
              <p:nvPr/>
            </p:nvSpPr>
            <p:spPr bwMode="auto">
              <a:xfrm rot="10823166">
                <a:off x="1550730" y="4163309"/>
                <a:ext cx="267812" cy="254939"/>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defTabSz="1218987"/>
                <a:endParaRPr lang="en-US" sz="2401">
                  <a:solidFill>
                    <a:srgbClr val="19232F"/>
                  </a:solidFill>
                  <a:cs typeface="Arial" panose="020B0604020202020204" pitchFamily="34" charset="0"/>
                </a:endParaRPr>
              </a:p>
            </p:txBody>
          </p:sp>
        </p:grpSp>
        <p:grpSp>
          <p:nvGrpSpPr>
            <p:cNvPr id="50" name="Group 49">
              <a:extLst>
                <a:ext uri="{FF2B5EF4-FFF2-40B4-BE49-F238E27FC236}">
                  <a16:creationId xmlns:a16="http://schemas.microsoft.com/office/drawing/2014/main" xmlns="" id="{642E2B17-C966-8446-9D8A-3BC08AC46684}"/>
                </a:ext>
              </a:extLst>
            </p:cNvPr>
            <p:cNvGrpSpPr/>
            <p:nvPr/>
          </p:nvGrpSpPr>
          <p:grpSpPr>
            <a:xfrm rot="18455992">
              <a:off x="3583338" y="2123933"/>
              <a:ext cx="294671" cy="254939"/>
              <a:chOff x="1548696" y="4154670"/>
              <a:chExt cx="294671" cy="254939"/>
            </a:xfrm>
          </p:grpSpPr>
          <p:cxnSp>
            <p:nvCxnSpPr>
              <p:cNvPr id="51" name="Straight Connector 50">
                <a:extLst>
                  <a:ext uri="{FF2B5EF4-FFF2-40B4-BE49-F238E27FC236}">
                    <a16:creationId xmlns:a16="http://schemas.microsoft.com/office/drawing/2014/main" xmlns="" id="{A8CCCB13-EAE4-C940-B705-4BF38E4E4BE8}"/>
                  </a:ext>
                </a:extLst>
              </p:cNvPr>
              <p:cNvCxnSpPr/>
              <p:nvPr/>
            </p:nvCxnSpPr>
            <p:spPr>
              <a:xfrm rot="1677457" flipV="1">
                <a:off x="1548696" y="4206006"/>
                <a:ext cx="287669" cy="158905"/>
              </a:xfrm>
              <a:prstGeom prst="line">
                <a:avLst/>
              </a:prstGeom>
              <a:noFill/>
              <a:ln w="2921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sp>
            <p:nvSpPr>
              <p:cNvPr id="52" name="AutoShape 110">
                <a:extLst>
                  <a:ext uri="{FF2B5EF4-FFF2-40B4-BE49-F238E27FC236}">
                    <a16:creationId xmlns:a16="http://schemas.microsoft.com/office/drawing/2014/main" xmlns="" id="{339BE2AD-F939-E045-9A90-D081327BA33E}"/>
                  </a:ext>
                </a:extLst>
              </p:cNvPr>
              <p:cNvSpPr>
                <a:spLocks noChangeArrowheads="1"/>
              </p:cNvSpPr>
              <p:nvPr/>
            </p:nvSpPr>
            <p:spPr bwMode="auto">
              <a:xfrm rot="10727604">
                <a:off x="1575556" y="4154670"/>
                <a:ext cx="267811" cy="254939"/>
              </a:xfrm>
              <a:prstGeom prst="rightArrow">
                <a:avLst>
                  <a:gd name="adj1" fmla="val 55843"/>
                  <a:gd name="adj2" fmla="val 34934"/>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pPr defTabSz="1218987"/>
                <a:endParaRPr lang="en-US" sz="2401">
                  <a:solidFill>
                    <a:srgbClr val="19232F"/>
                  </a:solidFill>
                  <a:cs typeface="Arial" panose="020B0604020202020204" pitchFamily="34" charset="0"/>
                </a:endParaRPr>
              </a:p>
            </p:txBody>
          </p:sp>
        </p:grpSp>
      </p:grpSp>
      <p:sp>
        <p:nvSpPr>
          <p:cNvPr id="65" name="Rectangle 64">
            <a:extLst>
              <a:ext uri="{FF2B5EF4-FFF2-40B4-BE49-F238E27FC236}">
                <a16:creationId xmlns:a16="http://schemas.microsoft.com/office/drawing/2014/main" xmlns="" id="{E502E750-59AF-BE40-9B4D-1DE57810745F}"/>
              </a:ext>
            </a:extLst>
          </p:cNvPr>
          <p:cNvSpPr/>
          <p:nvPr userDrawn="1"/>
        </p:nvSpPr>
        <p:spPr bwMode="auto">
          <a:xfrm>
            <a:off x="533401" y="0"/>
            <a:ext cx="1295400" cy="6872490"/>
          </a:xfrm>
          <a:prstGeom prst="rect">
            <a:avLst/>
          </a:prstGeom>
          <a:solidFill>
            <a:schemeClr val="tx1"/>
          </a:solidFill>
          <a:ln w="9525">
            <a:noFill/>
            <a:miter lim="800000"/>
            <a:headEnd/>
            <a:tailEnd/>
          </a:ln>
          <a:effectLst/>
        </p:spPr>
        <p:txBody>
          <a:bodyPr wrap="none" anchor="ctr">
            <a:prstTxWarp prst="textNoShape">
              <a:avLst/>
            </a:prstTxWarp>
          </a:bodyPr>
          <a:lstStyle/>
          <a:p>
            <a:pPr defTabSz="1218987"/>
            <a:endParaRPr lang="en-US" sz="2401">
              <a:solidFill>
                <a:srgbClr val="19232F"/>
              </a:solidFill>
              <a:cs typeface="Arial" panose="020B0604020202020204" pitchFamily="34" charset="0"/>
            </a:endParaRPr>
          </a:p>
        </p:txBody>
      </p:sp>
      <p:sp>
        <p:nvSpPr>
          <p:cNvPr id="83" name="Oval 82">
            <a:extLst>
              <a:ext uri="{FF2B5EF4-FFF2-40B4-BE49-F238E27FC236}">
                <a16:creationId xmlns:a16="http://schemas.microsoft.com/office/drawing/2014/main" xmlns="" id="{2D34F476-9180-8242-8646-CD21CAC46EB8}"/>
              </a:ext>
            </a:extLst>
          </p:cNvPr>
          <p:cNvSpPr>
            <a:spLocks noChangeAspect="1"/>
          </p:cNvSpPr>
          <p:nvPr userDrawn="1"/>
        </p:nvSpPr>
        <p:spPr>
          <a:xfrm>
            <a:off x="6394791" y="2032114"/>
            <a:ext cx="817823" cy="818035"/>
          </a:xfrm>
          <a:prstGeom prst="ellipse">
            <a:avLst/>
          </a:prstGeom>
          <a:gradFill flip="none" rotWithShape="1">
            <a:gsLst>
              <a:gs pos="0">
                <a:schemeClr val="accent2"/>
              </a:gs>
              <a:gs pos="99000">
                <a:schemeClr val="accent2">
                  <a:lumMod val="50000"/>
                </a:schemeClr>
              </a:gs>
            </a:gsLst>
            <a:lin ang="2700000" scaled="1"/>
            <a:tileRect/>
          </a:gradFill>
          <a:ln w="9525">
            <a:noFill/>
            <a:miter lim="800000"/>
            <a:headEnd/>
            <a:tailEnd/>
          </a:ln>
          <a:effectLst/>
        </p:spPr>
        <p:txBody>
          <a:bodyPr lIns="18293" tIns="18293" rIns="18293" bIns="18293" anchor="ctr" anchorCtr="1"/>
          <a:lstStyle/>
          <a:p>
            <a:pPr algn="ctr" defTabSz="1218987">
              <a:lnSpc>
                <a:spcPct val="85000"/>
              </a:lnSpc>
              <a:spcBef>
                <a:spcPct val="20000"/>
              </a:spcBef>
            </a:pPr>
            <a:endParaRPr lang="en-US" sz="1600" dirty="0">
              <a:solidFill>
                <a:srgbClr val="FFFFFF"/>
              </a:solidFill>
              <a:cs typeface="Arial" panose="020B0604020202020204" pitchFamily="34" charset="0"/>
            </a:endParaRPr>
          </a:p>
        </p:txBody>
      </p:sp>
      <p:sp>
        <p:nvSpPr>
          <p:cNvPr id="90" name="Oval 89">
            <a:extLst>
              <a:ext uri="{FF2B5EF4-FFF2-40B4-BE49-F238E27FC236}">
                <a16:creationId xmlns:a16="http://schemas.microsoft.com/office/drawing/2014/main" xmlns="" id="{FEA53E8D-AA9D-8143-A450-6A826297347B}"/>
              </a:ext>
            </a:extLst>
          </p:cNvPr>
          <p:cNvSpPr>
            <a:spLocks noChangeAspect="1"/>
          </p:cNvSpPr>
          <p:nvPr userDrawn="1"/>
        </p:nvSpPr>
        <p:spPr>
          <a:xfrm>
            <a:off x="6621547" y="5163639"/>
            <a:ext cx="670878" cy="671051"/>
          </a:xfrm>
          <a:prstGeom prst="ellipse">
            <a:avLst/>
          </a:prstGeom>
          <a:gradFill flip="none" rotWithShape="1">
            <a:gsLst>
              <a:gs pos="0">
                <a:srgbClr val="6F19AF"/>
              </a:gs>
              <a:gs pos="100000">
                <a:srgbClr val="331A4E"/>
              </a:gs>
            </a:gsLst>
            <a:lin ang="2700000" scaled="1"/>
            <a:tileRect/>
          </a:gradFill>
          <a:ln w="12700">
            <a:noFill/>
            <a:miter lim="800000"/>
            <a:headEnd/>
            <a:tailEnd/>
          </a:ln>
          <a:effectLst/>
        </p:spPr>
        <p:txBody>
          <a:bodyPr lIns="18293" tIns="18293" rIns="18293" bIns="18293" anchor="ctr" anchorCtr="1"/>
          <a:lstStyle/>
          <a:p>
            <a:pPr algn="ctr" defTabSz="1218987">
              <a:lnSpc>
                <a:spcPct val="85000"/>
              </a:lnSpc>
              <a:spcBef>
                <a:spcPts val="20"/>
              </a:spcBef>
            </a:pPr>
            <a:endParaRPr lang="en-US" sz="1600" dirty="0">
              <a:solidFill>
                <a:srgbClr val="FFFFFF"/>
              </a:solidFill>
              <a:cs typeface="Arial" panose="020B0604020202020204" pitchFamily="34" charset="0"/>
            </a:endParaRPr>
          </a:p>
        </p:txBody>
      </p:sp>
      <p:sp>
        <p:nvSpPr>
          <p:cNvPr id="94" name="Oval 93">
            <a:extLst>
              <a:ext uri="{FF2B5EF4-FFF2-40B4-BE49-F238E27FC236}">
                <a16:creationId xmlns:a16="http://schemas.microsoft.com/office/drawing/2014/main" xmlns="" id="{5F0460BF-C51A-6049-81C9-2010FC3C0FB8}"/>
              </a:ext>
            </a:extLst>
          </p:cNvPr>
          <p:cNvSpPr>
            <a:spLocks noChangeAspect="1"/>
          </p:cNvSpPr>
          <p:nvPr userDrawn="1"/>
        </p:nvSpPr>
        <p:spPr>
          <a:xfrm>
            <a:off x="7317948" y="4431041"/>
            <a:ext cx="731991" cy="732180"/>
          </a:xfrm>
          <a:prstGeom prst="ellipse">
            <a:avLst/>
          </a:prstGeom>
          <a:gradFill flip="none" rotWithShape="1">
            <a:gsLst>
              <a:gs pos="0">
                <a:schemeClr val="accent5"/>
              </a:gs>
              <a:gs pos="100000">
                <a:schemeClr val="accent5">
                  <a:lumMod val="50000"/>
                </a:schemeClr>
              </a:gs>
            </a:gsLst>
            <a:lin ang="2700000" scaled="1"/>
            <a:tileRect/>
          </a:gradFill>
          <a:ln w="12700">
            <a:noFill/>
            <a:miter lim="800000"/>
            <a:headEnd/>
            <a:tailEnd/>
          </a:ln>
          <a:effectLst/>
        </p:spPr>
        <p:txBody>
          <a:bodyPr lIns="18293" tIns="18293" rIns="18293" bIns="18293" anchor="ctr" anchorCtr="1"/>
          <a:lstStyle/>
          <a:p>
            <a:pPr algn="ctr" defTabSz="1218987">
              <a:lnSpc>
                <a:spcPct val="85000"/>
              </a:lnSpc>
              <a:spcBef>
                <a:spcPts val="20"/>
              </a:spcBef>
            </a:pPr>
            <a:endParaRPr lang="en-US" sz="1600" dirty="0">
              <a:solidFill>
                <a:srgbClr val="FFFFFF"/>
              </a:solidFill>
              <a:cs typeface="Arial" panose="020B0604020202020204" pitchFamily="34" charset="0"/>
            </a:endParaRPr>
          </a:p>
        </p:txBody>
      </p:sp>
      <p:sp>
        <p:nvSpPr>
          <p:cNvPr id="95" name="Oval 94">
            <a:extLst>
              <a:ext uri="{FF2B5EF4-FFF2-40B4-BE49-F238E27FC236}">
                <a16:creationId xmlns:a16="http://schemas.microsoft.com/office/drawing/2014/main" xmlns="" id="{9C50C588-9F9C-4144-92BA-6749C6AA6296}"/>
              </a:ext>
            </a:extLst>
          </p:cNvPr>
          <p:cNvSpPr>
            <a:spLocks noChangeAspect="1"/>
          </p:cNvSpPr>
          <p:nvPr userDrawn="1"/>
        </p:nvSpPr>
        <p:spPr>
          <a:xfrm>
            <a:off x="6625269" y="3552688"/>
            <a:ext cx="731991" cy="732180"/>
          </a:xfrm>
          <a:prstGeom prst="ellipse">
            <a:avLst/>
          </a:prstGeom>
          <a:gradFill flip="none" rotWithShape="1">
            <a:gsLst>
              <a:gs pos="0">
                <a:schemeClr val="accent3"/>
              </a:gs>
              <a:gs pos="99000">
                <a:schemeClr val="accent3">
                  <a:lumMod val="50000"/>
                </a:schemeClr>
              </a:gs>
            </a:gsLst>
            <a:lin ang="2700000" scaled="1"/>
            <a:tileRect/>
          </a:gradFill>
          <a:ln w="9525">
            <a:noFill/>
            <a:miter lim="800000"/>
            <a:headEnd/>
            <a:tailEnd/>
          </a:ln>
          <a:effectLst/>
        </p:spPr>
        <p:txBody>
          <a:bodyPr lIns="18293" tIns="18293" rIns="18293" bIns="18293" anchor="ctr" anchorCtr="1"/>
          <a:lstStyle/>
          <a:p>
            <a:pPr algn="ctr" defTabSz="1218987">
              <a:lnSpc>
                <a:spcPct val="85000"/>
              </a:lnSpc>
              <a:spcBef>
                <a:spcPct val="20000"/>
              </a:spcBef>
            </a:pPr>
            <a:endParaRPr lang="en-US" sz="1600" dirty="0">
              <a:solidFill>
                <a:srgbClr val="FFFFFF"/>
              </a:solidFill>
              <a:cs typeface="Arial" panose="020B0604020202020204" pitchFamily="34" charset="0"/>
            </a:endParaRPr>
          </a:p>
        </p:txBody>
      </p:sp>
      <p:sp>
        <p:nvSpPr>
          <p:cNvPr id="87" name="Text Placeholder 104" descr="Text Box 6">
            <a:extLst>
              <a:ext uri="{FF2B5EF4-FFF2-40B4-BE49-F238E27FC236}">
                <a16:creationId xmlns:a16="http://schemas.microsoft.com/office/drawing/2014/main" xmlns="" id="{2A74DF40-F4C0-49F2-959D-B5EF988CEF4E}"/>
              </a:ext>
            </a:extLst>
          </p:cNvPr>
          <p:cNvSpPr>
            <a:spLocks noGrp="1"/>
          </p:cNvSpPr>
          <p:nvPr>
            <p:ph type="body" sz="quarter" idx="13" hasCustomPrompt="1"/>
          </p:nvPr>
        </p:nvSpPr>
        <p:spPr>
          <a:xfrm>
            <a:off x="2625010" y="1648937"/>
            <a:ext cx="3505200" cy="905084"/>
          </a:xfrm>
        </p:spPr>
        <p:txBody>
          <a:bodyPr>
            <a:noAutofit/>
          </a:bodyPr>
          <a:lstStyle>
            <a:lvl1pPr marL="0" indent="0" algn="r">
              <a:buNone/>
              <a:defRPr sz="3200">
                <a:solidFill>
                  <a:schemeClr val="accent2"/>
                </a:solidFill>
                <a:latin typeface="+mj-lt"/>
              </a:defRPr>
            </a:lvl1pPr>
            <a:lvl2pPr marL="609677" indent="0">
              <a:buNone/>
              <a:defRPr/>
            </a:lvl2pPr>
            <a:lvl3pPr marL="1219352" indent="0">
              <a:buNone/>
              <a:defRPr/>
            </a:lvl3pPr>
            <a:lvl4pPr marL="1829029" indent="0">
              <a:buNone/>
              <a:defRPr/>
            </a:lvl4pPr>
            <a:lvl5pPr marL="2438705" indent="0">
              <a:buNone/>
              <a:defRPr/>
            </a:lvl5pPr>
          </a:lstStyle>
          <a:p>
            <a:pPr lvl="0"/>
            <a:r>
              <a:rPr lang="en-US" dirty="0"/>
              <a:t>Click to Edit Master text styles</a:t>
            </a:r>
          </a:p>
        </p:txBody>
      </p:sp>
      <p:sp>
        <p:nvSpPr>
          <p:cNvPr id="88" name="Text Placeholder 104" descr="Text Box 7">
            <a:extLst>
              <a:ext uri="{FF2B5EF4-FFF2-40B4-BE49-F238E27FC236}">
                <a16:creationId xmlns:a16="http://schemas.microsoft.com/office/drawing/2014/main" xmlns="" id="{E8CBF6EB-6356-456B-BCB8-46AC17133364}"/>
              </a:ext>
            </a:extLst>
          </p:cNvPr>
          <p:cNvSpPr>
            <a:spLocks noGrp="1"/>
          </p:cNvSpPr>
          <p:nvPr>
            <p:ph type="body" sz="quarter" idx="14"/>
          </p:nvPr>
        </p:nvSpPr>
        <p:spPr>
          <a:xfrm>
            <a:off x="2642241" y="2572200"/>
            <a:ext cx="3505200" cy="323233"/>
          </a:xfrm>
        </p:spPr>
        <p:txBody>
          <a:bodyPr>
            <a:noAutofit/>
          </a:bodyPr>
          <a:lstStyle>
            <a:lvl1pPr marL="0" indent="0" algn="r">
              <a:buNone/>
              <a:defRPr sz="1800" b="0">
                <a:solidFill>
                  <a:schemeClr val="accent2"/>
                </a:solidFill>
                <a:latin typeface="+mn-lt"/>
              </a:defRPr>
            </a:lvl1pPr>
            <a:lvl2pPr marL="609677" indent="0">
              <a:buNone/>
              <a:defRPr/>
            </a:lvl2pPr>
            <a:lvl3pPr marL="1219352" indent="0">
              <a:buNone/>
              <a:defRPr/>
            </a:lvl3pPr>
            <a:lvl4pPr marL="1829029" indent="0">
              <a:buNone/>
              <a:defRPr/>
            </a:lvl4pPr>
            <a:lvl5pPr marL="2438705" indent="0">
              <a:buNone/>
              <a:defRPr/>
            </a:lvl5pPr>
          </a:lstStyle>
          <a:p>
            <a:pPr lvl="0"/>
            <a:r>
              <a:rPr lang="en-US" smtClean="0"/>
              <a:t>Click to edit Master text styles</a:t>
            </a:r>
          </a:p>
        </p:txBody>
      </p:sp>
      <p:sp>
        <p:nvSpPr>
          <p:cNvPr id="89" name="Text Placeholder 104" descr="Text Box 12">
            <a:extLst>
              <a:ext uri="{FF2B5EF4-FFF2-40B4-BE49-F238E27FC236}">
                <a16:creationId xmlns:a16="http://schemas.microsoft.com/office/drawing/2014/main" xmlns="" id="{29945336-F2A6-4E3A-B123-548B51CB12BE}"/>
              </a:ext>
            </a:extLst>
          </p:cNvPr>
          <p:cNvSpPr>
            <a:spLocks noGrp="1"/>
          </p:cNvSpPr>
          <p:nvPr>
            <p:ph type="body" sz="quarter" idx="15" hasCustomPrompt="1"/>
          </p:nvPr>
        </p:nvSpPr>
        <p:spPr>
          <a:xfrm>
            <a:off x="8177366" y="4022744"/>
            <a:ext cx="3505200" cy="905084"/>
          </a:xfrm>
        </p:spPr>
        <p:txBody>
          <a:bodyPr>
            <a:noAutofit/>
          </a:bodyPr>
          <a:lstStyle>
            <a:lvl1pPr marL="0" indent="0" algn="l">
              <a:buNone/>
              <a:defRPr sz="3200">
                <a:solidFill>
                  <a:schemeClr val="accent5"/>
                </a:solidFill>
                <a:latin typeface="+mj-lt"/>
              </a:defRPr>
            </a:lvl1pPr>
            <a:lvl2pPr marL="609677" indent="0">
              <a:buNone/>
              <a:defRPr/>
            </a:lvl2pPr>
            <a:lvl3pPr marL="1219352" indent="0">
              <a:buNone/>
              <a:defRPr/>
            </a:lvl3pPr>
            <a:lvl4pPr marL="1829029" indent="0">
              <a:buNone/>
              <a:defRPr/>
            </a:lvl4pPr>
            <a:lvl5pPr marL="2438705" indent="0">
              <a:buNone/>
              <a:defRPr/>
            </a:lvl5pPr>
          </a:lstStyle>
          <a:p>
            <a:pPr lvl="0"/>
            <a:r>
              <a:rPr lang="en-US" dirty="0"/>
              <a:t>Click to Edit Master text styles</a:t>
            </a:r>
          </a:p>
        </p:txBody>
      </p:sp>
      <p:sp>
        <p:nvSpPr>
          <p:cNvPr id="91" name="Text Placeholder 104" descr="Text Box 5">
            <a:extLst>
              <a:ext uri="{FF2B5EF4-FFF2-40B4-BE49-F238E27FC236}">
                <a16:creationId xmlns:a16="http://schemas.microsoft.com/office/drawing/2014/main" xmlns="" id="{22843E36-B5C7-44F9-8962-53ED8FDB193F}"/>
              </a:ext>
            </a:extLst>
          </p:cNvPr>
          <p:cNvSpPr>
            <a:spLocks noGrp="1"/>
          </p:cNvSpPr>
          <p:nvPr>
            <p:ph type="body" sz="quarter" idx="16"/>
          </p:nvPr>
        </p:nvSpPr>
        <p:spPr>
          <a:xfrm>
            <a:off x="8359344" y="2110334"/>
            <a:ext cx="3505200" cy="328066"/>
          </a:xfrm>
        </p:spPr>
        <p:txBody>
          <a:bodyPr>
            <a:noAutofit/>
          </a:bodyPr>
          <a:lstStyle>
            <a:lvl1pPr marL="0" indent="0" algn="l">
              <a:buNone/>
              <a:defRPr sz="1800" b="0">
                <a:solidFill>
                  <a:schemeClr val="bg2"/>
                </a:solidFill>
                <a:latin typeface="+mn-lt"/>
              </a:defRPr>
            </a:lvl1pPr>
            <a:lvl2pPr marL="609677" indent="0">
              <a:buNone/>
              <a:defRPr/>
            </a:lvl2pPr>
            <a:lvl3pPr marL="1219352" indent="0">
              <a:buNone/>
              <a:defRPr/>
            </a:lvl3pPr>
            <a:lvl4pPr marL="1829029" indent="0">
              <a:buNone/>
              <a:defRPr/>
            </a:lvl4pPr>
            <a:lvl5pPr marL="2438705" indent="0">
              <a:buNone/>
              <a:defRPr/>
            </a:lvl5pPr>
          </a:lstStyle>
          <a:p>
            <a:pPr lvl="0"/>
            <a:r>
              <a:rPr lang="en-US" smtClean="0"/>
              <a:t>Click to edit Master text styles</a:t>
            </a:r>
          </a:p>
        </p:txBody>
      </p:sp>
      <p:sp>
        <p:nvSpPr>
          <p:cNvPr id="92" name="Text Placeholder 104" descr="Text Box 2">
            <a:extLst>
              <a:ext uri="{FF2B5EF4-FFF2-40B4-BE49-F238E27FC236}">
                <a16:creationId xmlns:a16="http://schemas.microsoft.com/office/drawing/2014/main" xmlns="" id="{69A44D20-D04A-4FB5-8C82-E0E821CB7E3D}"/>
              </a:ext>
            </a:extLst>
          </p:cNvPr>
          <p:cNvSpPr>
            <a:spLocks noGrp="1"/>
          </p:cNvSpPr>
          <p:nvPr>
            <p:ph type="body" sz="quarter" idx="17" hasCustomPrompt="1"/>
          </p:nvPr>
        </p:nvSpPr>
        <p:spPr>
          <a:xfrm>
            <a:off x="2328181" y="271438"/>
            <a:ext cx="3505200" cy="905084"/>
          </a:xfrm>
        </p:spPr>
        <p:txBody>
          <a:bodyPr>
            <a:noAutofit/>
          </a:bodyPr>
          <a:lstStyle>
            <a:lvl1pPr marL="0" indent="0" algn="r">
              <a:buNone/>
              <a:defRPr sz="3200">
                <a:solidFill>
                  <a:schemeClr val="accent1"/>
                </a:solidFill>
                <a:latin typeface="+mj-lt"/>
              </a:defRPr>
            </a:lvl1pPr>
            <a:lvl2pPr marL="609677" indent="0">
              <a:buNone/>
              <a:defRPr/>
            </a:lvl2pPr>
            <a:lvl3pPr marL="1219352" indent="0">
              <a:buNone/>
              <a:defRPr/>
            </a:lvl3pPr>
            <a:lvl4pPr marL="1829029" indent="0">
              <a:buNone/>
              <a:defRPr/>
            </a:lvl4pPr>
            <a:lvl5pPr marL="2438705" indent="0">
              <a:buNone/>
              <a:defRPr/>
            </a:lvl5pPr>
          </a:lstStyle>
          <a:p>
            <a:pPr lvl="0"/>
            <a:r>
              <a:rPr lang="en-US" dirty="0"/>
              <a:t>Click to Edit Master text styles</a:t>
            </a:r>
          </a:p>
        </p:txBody>
      </p:sp>
      <p:sp>
        <p:nvSpPr>
          <p:cNvPr id="93" name="Text Placeholder 104" descr="Text Box 3">
            <a:extLst>
              <a:ext uri="{FF2B5EF4-FFF2-40B4-BE49-F238E27FC236}">
                <a16:creationId xmlns:a16="http://schemas.microsoft.com/office/drawing/2014/main" xmlns="" id="{5F79C4EE-535D-4319-AB75-F700F590B205}"/>
              </a:ext>
            </a:extLst>
          </p:cNvPr>
          <p:cNvSpPr>
            <a:spLocks noGrp="1"/>
          </p:cNvSpPr>
          <p:nvPr>
            <p:ph type="body" sz="quarter" idx="18"/>
          </p:nvPr>
        </p:nvSpPr>
        <p:spPr>
          <a:xfrm>
            <a:off x="2317503" y="1176443"/>
            <a:ext cx="3505200" cy="323233"/>
          </a:xfrm>
        </p:spPr>
        <p:txBody>
          <a:bodyPr>
            <a:noAutofit/>
          </a:bodyPr>
          <a:lstStyle>
            <a:lvl1pPr marL="0" indent="0" algn="r">
              <a:buNone/>
              <a:defRPr sz="1800" b="0">
                <a:solidFill>
                  <a:schemeClr val="accent1"/>
                </a:solidFill>
                <a:latin typeface="+mn-lt"/>
              </a:defRPr>
            </a:lvl1pPr>
            <a:lvl2pPr marL="609677" indent="0">
              <a:buNone/>
              <a:defRPr/>
            </a:lvl2pPr>
            <a:lvl3pPr marL="1219352" indent="0">
              <a:buNone/>
              <a:defRPr/>
            </a:lvl3pPr>
            <a:lvl4pPr marL="1829029" indent="0">
              <a:buNone/>
              <a:defRPr/>
            </a:lvl4pPr>
            <a:lvl5pPr marL="2438705" indent="0">
              <a:buNone/>
              <a:defRPr/>
            </a:lvl5pPr>
          </a:lstStyle>
          <a:p>
            <a:pPr lvl="0"/>
            <a:r>
              <a:rPr lang="en-US" smtClean="0"/>
              <a:t>Click to edit Master text styles</a:t>
            </a:r>
          </a:p>
        </p:txBody>
      </p:sp>
      <p:sp>
        <p:nvSpPr>
          <p:cNvPr id="96" name="Text Placeholder 104" descr="Text Box 8">
            <a:extLst>
              <a:ext uri="{FF2B5EF4-FFF2-40B4-BE49-F238E27FC236}">
                <a16:creationId xmlns:a16="http://schemas.microsoft.com/office/drawing/2014/main" xmlns="" id="{6E909DED-4403-4A28-8489-15651B57D532}"/>
              </a:ext>
            </a:extLst>
          </p:cNvPr>
          <p:cNvSpPr>
            <a:spLocks noGrp="1"/>
          </p:cNvSpPr>
          <p:nvPr>
            <p:ph type="body" sz="quarter" idx="10" hasCustomPrompt="1"/>
          </p:nvPr>
        </p:nvSpPr>
        <p:spPr>
          <a:xfrm>
            <a:off x="2176835" y="3135335"/>
            <a:ext cx="3505200" cy="905084"/>
          </a:xfrm>
        </p:spPr>
        <p:txBody>
          <a:bodyPr>
            <a:noAutofit/>
          </a:bodyPr>
          <a:lstStyle>
            <a:lvl1pPr marL="0" indent="0" algn="r">
              <a:buNone/>
              <a:defRPr sz="3200">
                <a:solidFill>
                  <a:schemeClr val="accent4"/>
                </a:solidFill>
                <a:latin typeface="+mj-lt"/>
              </a:defRPr>
            </a:lvl1pPr>
            <a:lvl2pPr marL="609677" indent="0">
              <a:buNone/>
              <a:defRPr/>
            </a:lvl2pPr>
            <a:lvl3pPr marL="1219352" indent="0">
              <a:buNone/>
              <a:defRPr/>
            </a:lvl3pPr>
            <a:lvl4pPr marL="1829029" indent="0">
              <a:buNone/>
              <a:defRPr/>
            </a:lvl4pPr>
            <a:lvl5pPr marL="2438705" indent="0">
              <a:buNone/>
              <a:defRPr/>
            </a:lvl5pPr>
          </a:lstStyle>
          <a:p>
            <a:pPr lvl="0"/>
            <a:r>
              <a:rPr lang="en-US" dirty="0"/>
              <a:t>Click to Edit Master text styles</a:t>
            </a:r>
          </a:p>
        </p:txBody>
      </p:sp>
      <p:sp>
        <p:nvSpPr>
          <p:cNvPr id="97" name="Text Placeholder 104" descr="Text Box 9">
            <a:extLst>
              <a:ext uri="{FF2B5EF4-FFF2-40B4-BE49-F238E27FC236}">
                <a16:creationId xmlns:a16="http://schemas.microsoft.com/office/drawing/2014/main" xmlns="" id="{608D57C4-3DF4-4FE7-B6EA-493B6A3B782D}"/>
              </a:ext>
            </a:extLst>
          </p:cNvPr>
          <p:cNvSpPr>
            <a:spLocks noGrp="1"/>
          </p:cNvSpPr>
          <p:nvPr>
            <p:ph type="body" sz="quarter" idx="12"/>
          </p:nvPr>
        </p:nvSpPr>
        <p:spPr>
          <a:xfrm>
            <a:off x="2176836" y="4058598"/>
            <a:ext cx="3505200" cy="323233"/>
          </a:xfrm>
        </p:spPr>
        <p:txBody>
          <a:bodyPr>
            <a:noAutofit/>
          </a:bodyPr>
          <a:lstStyle>
            <a:lvl1pPr marL="0" indent="0" algn="r">
              <a:buNone/>
              <a:defRPr sz="1800" b="0">
                <a:solidFill>
                  <a:schemeClr val="accent4"/>
                </a:solidFill>
                <a:latin typeface="+mn-lt"/>
              </a:defRPr>
            </a:lvl1pPr>
            <a:lvl2pPr marL="609677" indent="0">
              <a:buNone/>
              <a:defRPr/>
            </a:lvl2pPr>
            <a:lvl3pPr marL="1219352" indent="0">
              <a:buNone/>
              <a:defRPr/>
            </a:lvl3pPr>
            <a:lvl4pPr marL="1829029" indent="0">
              <a:buNone/>
              <a:defRPr/>
            </a:lvl4pPr>
            <a:lvl5pPr marL="2438705" indent="0">
              <a:buNone/>
              <a:defRPr/>
            </a:lvl5pPr>
          </a:lstStyle>
          <a:p>
            <a:pPr lvl="0"/>
            <a:r>
              <a:rPr lang="en-US" smtClean="0"/>
              <a:t>Click to edit Master text styles</a:t>
            </a:r>
          </a:p>
        </p:txBody>
      </p:sp>
      <p:sp>
        <p:nvSpPr>
          <p:cNvPr id="98" name="Text Placeholder 104" descr="Text Box 10">
            <a:extLst>
              <a:ext uri="{FF2B5EF4-FFF2-40B4-BE49-F238E27FC236}">
                <a16:creationId xmlns:a16="http://schemas.microsoft.com/office/drawing/2014/main" xmlns="" id="{FE9AEDCC-90E7-4E9D-9957-775EC16420A4}"/>
              </a:ext>
            </a:extLst>
          </p:cNvPr>
          <p:cNvSpPr>
            <a:spLocks noGrp="1"/>
          </p:cNvSpPr>
          <p:nvPr>
            <p:ph type="body" sz="quarter" idx="19" hasCustomPrompt="1"/>
          </p:nvPr>
        </p:nvSpPr>
        <p:spPr>
          <a:xfrm>
            <a:off x="7462633" y="2683629"/>
            <a:ext cx="3505200" cy="905084"/>
          </a:xfrm>
        </p:spPr>
        <p:txBody>
          <a:bodyPr>
            <a:noAutofit/>
          </a:bodyPr>
          <a:lstStyle>
            <a:lvl1pPr marL="0" indent="0" algn="l">
              <a:buNone/>
              <a:defRPr sz="3200">
                <a:solidFill>
                  <a:schemeClr val="accent3"/>
                </a:solidFill>
                <a:latin typeface="+mj-lt"/>
              </a:defRPr>
            </a:lvl1pPr>
            <a:lvl2pPr marL="609677" indent="0">
              <a:buNone/>
              <a:defRPr/>
            </a:lvl2pPr>
            <a:lvl3pPr marL="1219352" indent="0">
              <a:buNone/>
              <a:defRPr/>
            </a:lvl3pPr>
            <a:lvl4pPr marL="1829029" indent="0">
              <a:buNone/>
              <a:defRPr/>
            </a:lvl4pPr>
            <a:lvl5pPr marL="2438705" indent="0">
              <a:buNone/>
              <a:defRPr/>
            </a:lvl5pPr>
          </a:lstStyle>
          <a:p>
            <a:pPr lvl="0"/>
            <a:r>
              <a:rPr lang="en-US" dirty="0"/>
              <a:t>Click to Edit Master text styles</a:t>
            </a:r>
          </a:p>
        </p:txBody>
      </p:sp>
      <p:sp>
        <p:nvSpPr>
          <p:cNvPr id="101" name="Text Placeholder 104" descr="Text Box 11">
            <a:extLst>
              <a:ext uri="{FF2B5EF4-FFF2-40B4-BE49-F238E27FC236}">
                <a16:creationId xmlns:a16="http://schemas.microsoft.com/office/drawing/2014/main" xmlns="" id="{1A8AC8A5-8BFB-4129-958C-3B70CC02B25D}"/>
              </a:ext>
            </a:extLst>
          </p:cNvPr>
          <p:cNvSpPr>
            <a:spLocks noGrp="1"/>
          </p:cNvSpPr>
          <p:nvPr>
            <p:ph type="body" sz="quarter" idx="20"/>
          </p:nvPr>
        </p:nvSpPr>
        <p:spPr>
          <a:xfrm>
            <a:off x="7461190" y="3611487"/>
            <a:ext cx="3508085" cy="323233"/>
          </a:xfrm>
        </p:spPr>
        <p:txBody>
          <a:bodyPr>
            <a:noAutofit/>
          </a:bodyPr>
          <a:lstStyle>
            <a:lvl1pPr marL="0" indent="0" algn="l">
              <a:buNone/>
              <a:defRPr sz="1800" b="0">
                <a:solidFill>
                  <a:schemeClr val="accent3"/>
                </a:solidFill>
                <a:latin typeface="+mn-lt"/>
              </a:defRPr>
            </a:lvl1pPr>
            <a:lvl2pPr marL="609677" indent="0">
              <a:buNone/>
              <a:defRPr/>
            </a:lvl2pPr>
            <a:lvl3pPr marL="1219352" indent="0">
              <a:buNone/>
              <a:defRPr/>
            </a:lvl3pPr>
            <a:lvl4pPr marL="1829029" indent="0">
              <a:buNone/>
              <a:defRPr/>
            </a:lvl4pPr>
            <a:lvl5pPr marL="2438705" indent="0">
              <a:buNone/>
              <a:defRPr/>
            </a:lvl5pPr>
          </a:lstStyle>
          <a:p>
            <a:pPr lvl="0"/>
            <a:r>
              <a:rPr lang="en-US" smtClean="0"/>
              <a:t>Click to edit Master text styles</a:t>
            </a:r>
          </a:p>
        </p:txBody>
      </p:sp>
      <p:sp>
        <p:nvSpPr>
          <p:cNvPr id="102" name="Text Placeholder 104" descr="Text Box 4">
            <a:extLst>
              <a:ext uri="{FF2B5EF4-FFF2-40B4-BE49-F238E27FC236}">
                <a16:creationId xmlns:a16="http://schemas.microsoft.com/office/drawing/2014/main" xmlns="" id="{85D074BA-5977-4F14-B200-C4A0BB97DBC5}"/>
              </a:ext>
            </a:extLst>
          </p:cNvPr>
          <p:cNvSpPr>
            <a:spLocks noGrp="1"/>
          </p:cNvSpPr>
          <p:nvPr>
            <p:ph type="body" sz="quarter" idx="21" hasCustomPrompt="1"/>
          </p:nvPr>
        </p:nvSpPr>
        <p:spPr>
          <a:xfrm>
            <a:off x="8359344" y="1178734"/>
            <a:ext cx="3505200" cy="905084"/>
          </a:xfrm>
        </p:spPr>
        <p:txBody>
          <a:bodyPr>
            <a:noAutofit/>
          </a:bodyPr>
          <a:lstStyle>
            <a:lvl1pPr marL="0" indent="0" algn="l">
              <a:buNone/>
              <a:defRPr sz="3200">
                <a:solidFill>
                  <a:schemeClr val="bg2"/>
                </a:solidFill>
                <a:latin typeface="+mj-lt"/>
              </a:defRPr>
            </a:lvl1pPr>
            <a:lvl2pPr marL="609677" indent="0">
              <a:buNone/>
              <a:defRPr/>
            </a:lvl2pPr>
            <a:lvl3pPr marL="1219352" indent="0">
              <a:buNone/>
              <a:defRPr/>
            </a:lvl3pPr>
            <a:lvl4pPr marL="1829029" indent="0">
              <a:buNone/>
              <a:defRPr/>
            </a:lvl4pPr>
            <a:lvl5pPr marL="2438705" indent="0">
              <a:buNone/>
              <a:defRPr/>
            </a:lvl5pPr>
          </a:lstStyle>
          <a:p>
            <a:pPr lvl="0"/>
            <a:r>
              <a:rPr lang="en-US" dirty="0"/>
              <a:t>Click to Edit Master text styles</a:t>
            </a:r>
          </a:p>
        </p:txBody>
      </p:sp>
      <p:sp>
        <p:nvSpPr>
          <p:cNvPr id="103" name="Text Placeholder 104" descr="Text Box 13">
            <a:extLst>
              <a:ext uri="{FF2B5EF4-FFF2-40B4-BE49-F238E27FC236}">
                <a16:creationId xmlns:a16="http://schemas.microsoft.com/office/drawing/2014/main" xmlns="" id="{553DEDFA-199F-45EA-ADB5-7D3AB12AE545}"/>
              </a:ext>
            </a:extLst>
          </p:cNvPr>
          <p:cNvSpPr>
            <a:spLocks noGrp="1"/>
          </p:cNvSpPr>
          <p:nvPr>
            <p:ph type="body" sz="quarter" idx="22"/>
          </p:nvPr>
        </p:nvSpPr>
        <p:spPr>
          <a:xfrm>
            <a:off x="8177366" y="4954692"/>
            <a:ext cx="3505200" cy="323233"/>
          </a:xfrm>
        </p:spPr>
        <p:txBody>
          <a:bodyPr>
            <a:noAutofit/>
          </a:bodyPr>
          <a:lstStyle>
            <a:lvl1pPr marL="0" indent="0" algn="l">
              <a:buNone/>
              <a:defRPr sz="1800" b="0">
                <a:solidFill>
                  <a:schemeClr val="accent5"/>
                </a:solidFill>
                <a:latin typeface="+mn-lt"/>
              </a:defRPr>
            </a:lvl1pPr>
            <a:lvl2pPr marL="609677" indent="0">
              <a:buNone/>
              <a:defRPr/>
            </a:lvl2pPr>
            <a:lvl3pPr marL="1219352" indent="0">
              <a:buNone/>
              <a:defRPr/>
            </a:lvl3pPr>
            <a:lvl4pPr marL="1829029" indent="0">
              <a:buNone/>
              <a:defRPr/>
            </a:lvl4pPr>
            <a:lvl5pPr marL="2438705" indent="0">
              <a:buNone/>
              <a:defRPr/>
            </a:lvl5pPr>
          </a:lstStyle>
          <a:p>
            <a:pPr lvl="0"/>
            <a:r>
              <a:rPr lang="en-US" smtClean="0"/>
              <a:t>Click to edit Master text styles</a:t>
            </a:r>
          </a:p>
        </p:txBody>
      </p:sp>
      <p:sp>
        <p:nvSpPr>
          <p:cNvPr id="104" name="Text Placeholder 104" descr="Text Box 14">
            <a:extLst>
              <a:ext uri="{FF2B5EF4-FFF2-40B4-BE49-F238E27FC236}">
                <a16:creationId xmlns:a16="http://schemas.microsoft.com/office/drawing/2014/main" xmlns="" id="{BC12D6DD-97CD-40FC-8154-DF9A789B3BDF}"/>
              </a:ext>
            </a:extLst>
          </p:cNvPr>
          <p:cNvSpPr>
            <a:spLocks noGrp="1"/>
          </p:cNvSpPr>
          <p:nvPr>
            <p:ph type="body" sz="quarter" idx="23" hasCustomPrompt="1"/>
          </p:nvPr>
        </p:nvSpPr>
        <p:spPr>
          <a:xfrm>
            <a:off x="2981523" y="4872868"/>
            <a:ext cx="3505200" cy="905084"/>
          </a:xfrm>
        </p:spPr>
        <p:txBody>
          <a:bodyPr>
            <a:noAutofit/>
          </a:bodyPr>
          <a:lstStyle>
            <a:lvl1pPr marL="0" indent="0" algn="r">
              <a:buNone/>
              <a:defRPr sz="3200">
                <a:solidFill>
                  <a:srgbClr val="6F19AF"/>
                </a:solidFill>
                <a:latin typeface="+mj-lt"/>
              </a:defRPr>
            </a:lvl1pPr>
            <a:lvl2pPr marL="609677" indent="0">
              <a:buNone/>
              <a:defRPr/>
            </a:lvl2pPr>
            <a:lvl3pPr marL="1219352" indent="0">
              <a:buNone/>
              <a:defRPr/>
            </a:lvl3pPr>
            <a:lvl4pPr marL="1829029" indent="0">
              <a:buNone/>
              <a:defRPr/>
            </a:lvl4pPr>
            <a:lvl5pPr marL="2438705" indent="0">
              <a:buNone/>
              <a:defRPr/>
            </a:lvl5pPr>
          </a:lstStyle>
          <a:p>
            <a:pPr lvl="0"/>
            <a:r>
              <a:rPr lang="en-US" dirty="0"/>
              <a:t>Click to Edit Master text styles</a:t>
            </a:r>
          </a:p>
        </p:txBody>
      </p:sp>
      <p:sp>
        <p:nvSpPr>
          <p:cNvPr id="106" name="Text Placeholder 104" descr="Text Box 15">
            <a:extLst>
              <a:ext uri="{FF2B5EF4-FFF2-40B4-BE49-F238E27FC236}">
                <a16:creationId xmlns:a16="http://schemas.microsoft.com/office/drawing/2014/main" xmlns="" id="{A0CCBF11-415A-463A-ADB9-74234F24A269}"/>
              </a:ext>
            </a:extLst>
          </p:cNvPr>
          <p:cNvSpPr>
            <a:spLocks noGrp="1"/>
          </p:cNvSpPr>
          <p:nvPr>
            <p:ph type="body" sz="quarter" idx="24"/>
          </p:nvPr>
        </p:nvSpPr>
        <p:spPr>
          <a:xfrm>
            <a:off x="2992995" y="5790159"/>
            <a:ext cx="3505200" cy="323233"/>
          </a:xfrm>
        </p:spPr>
        <p:txBody>
          <a:bodyPr>
            <a:noAutofit/>
          </a:bodyPr>
          <a:lstStyle>
            <a:lvl1pPr marL="0" indent="0" algn="r">
              <a:buNone/>
              <a:defRPr sz="1800" b="0">
                <a:solidFill>
                  <a:srgbClr val="6F19AF"/>
                </a:solidFill>
                <a:latin typeface="+mn-lt"/>
              </a:defRPr>
            </a:lvl1pPr>
            <a:lvl2pPr marL="609677" indent="0">
              <a:buNone/>
              <a:defRPr/>
            </a:lvl2pPr>
            <a:lvl3pPr marL="1219352" indent="0">
              <a:buNone/>
              <a:defRPr/>
            </a:lvl3pPr>
            <a:lvl4pPr marL="1829029" indent="0">
              <a:buNone/>
              <a:defRPr/>
            </a:lvl4pPr>
            <a:lvl5pPr marL="2438705" indent="0">
              <a:buNone/>
              <a:defRPr/>
            </a:lvl5pPr>
          </a:lstStyle>
          <a:p>
            <a:pPr lvl="0"/>
            <a:r>
              <a:rPr lang="en-US" smtClean="0"/>
              <a:t>Click to edit Master text styles</a:t>
            </a:r>
          </a:p>
        </p:txBody>
      </p:sp>
      <p:sp>
        <p:nvSpPr>
          <p:cNvPr id="107" name="Text Placeholder 104" descr="Text Box 16">
            <a:extLst>
              <a:ext uri="{FF2B5EF4-FFF2-40B4-BE49-F238E27FC236}">
                <a16:creationId xmlns:a16="http://schemas.microsoft.com/office/drawing/2014/main" xmlns="" id="{82C6B5C3-334A-45AE-8C13-FE96A9BFA847}"/>
              </a:ext>
            </a:extLst>
          </p:cNvPr>
          <p:cNvSpPr>
            <a:spLocks noGrp="1"/>
          </p:cNvSpPr>
          <p:nvPr>
            <p:ph type="body" sz="quarter" idx="25" hasCustomPrompt="1"/>
          </p:nvPr>
        </p:nvSpPr>
        <p:spPr>
          <a:xfrm>
            <a:off x="7964030" y="5419064"/>
            <a:ext cx="3505200" cy="905084"/>
          </a:xfrm>
        </p:spPr>
        <p:txBody>
          <a:bodyPr>
            <a:noAutofit/>
          </a:bodyPr>
          <a:lstStyle>
            <a:lvl1pPr marL="0" indent="0" algn="l">
              <a:buNone/>
              <a:defRPr sz="3200">
                <a:solidFill>
                  <a:schemeClr val="accent6"/>
                </a:solidFill>
                <a:latin typeface="+mj-lt"/>
              </a:defRPr>
            </a:lvl1pPr>
            <a:lvl2pPr marL="609677" indent="0">
              <a:buNone/>
              <a:defRPr/>
            </a:lvl2pPr>
            <a:lvl3pPr marL="1219352" indent="0">
              <a:buNone/>
              <a:defRPr/>
            </a:lvl3pPr>
            <a:lvl4pPr marL="1829029" indent="0">
              <a:buNone/>
              <a:defRPr/>
            </a:lvl4pPr>
            <a:lvl5pPr marL="2438705" indent="0">
              <a:buNone/>
              <a:defRPr/>
            </a:lvl5pPr>
          </a:lstStyle>
          <a:p>
            <a:pPr lvl="0"/>
            <a:r>
              <a:rPr lang="en-US" dirty="0"/>
              <a:t>Click to Edit Master text styles</a:t>
            </a:r>
          </a:p>
        </p:txBody>
      </p:sp>
      <p:sp>
        <p:nvSpPr>
          <p:cNvPr id="108" name="Text Placeholder 104" descr="Text Box 17">
            <a:extLst>
              <a:ext uri="{FF2B5EF4-FFF2-40B4-BE49-F238E27FC236}">
                <a16:creationId xmlns:a16="http://schemas.microsoft.com/office/drawing/2014/main" xmlns="" id="{CE71FF53-FE9B-40CA-87F6-29DB8286BC9F}"/>
              </a:ext>
            </a:extLst>
          </p:cNvPr>
          <p:cNvSpPr>
            <a:spLocks noGrp="1"/>
          </p:cNvSpPr>
          <p:nvPr>
            <p:ph type="body" sz="quarter" idx="26"/>
          </p:nvPr>
        </p:nvSpPr>
        <p:spPr>
          <a:xfrm>
            <a:off x="7964030" y="6344939"/>
            <a:ext cx="3505200" cy="323233"/>
          </a:xfrm>
        </p:spPr>
        <p:txBody>
          <a:bodyPr>
            <a:noAutofit/>
          </a:bodyPr>
          <a:lstStyle>
            <a:lvl1pPr marL="0" indent="0" algn="l">
              <a:buNone/>
              <a:defRPr sz="1800" b="0">
                <a:solidFill>
                  <a:schemeClr val="accent6"/>
                </a:solidFill>
                <a:latin typeface="+mn-lt"/>
              </a:defRPr>
            </a:lvl1pPr>
            <a:lvl2pPr marL="609677" indent="0">
              <a:buNone/>
              <a:defRPr/>
            </a:lvl2pPr>
            <a:lvl3pPr marL="1219352" indent="0">
              <a:buNone/>
              <a:defRPr/>
            </a:lvl3pPr>
            <a:lvl4pPr marL="1829029" indent="0">
              <a:buNone/>
              <a:defRPr/>
            </a:lvl4pPr>
            <a:lvl5pPr marL="2438705" indent="0">
              <a:buNone/>
              <a:defRPr/>
            </a:lvl5pPr>
          </a:lstStyle>
          <a:p>
            <a:pPr lvl="0"/>
            <a:r>
              <a:rPr lang="en-US" smtClean="0"/>
              <a:t>Click to edit Master text styles</a:t>
            </a:r>
          </a:p>
        </p:txBody>
      </p:sp>
      <p:sp>
        <p:nvSpPr>
          <p:cNvPr id="66" name="Title 65" descr="Text Box 1">
            <a:extLst>
              <a:ext uri="{FF2B5EF4-FFF2-40B4-BE49-F238E27FC236}">
                <a16:creationId xmlns:a16="http://schemas.microsoft.com/office/drawing/2014/main" xmlns="" id="{11D96B71-1414-46C2-A7B4-C366931C3A1F}"/>
              </a:ext>
            </a:extLst>
          </p:cNvPr>
          <p:cNvSpPr>
            <a:spLocks noGrp="1"/>
          </p:cNvSpPr>
          <p:nvPr>
            <p:ph type="title" hasCustomPrompt="1"/>
          </p:nvPr>
        </p:nvSpPr>
        <p:spPr>
          <a:xfrm>
            <a:off x="7315200" y="271438"/>
            <a:ext cx="4199594" cy="660485"/>
          </a:xfrm>
        </p:spPr>
        <p:txBody>
          <a:bodyPr>
            <a:noAutofit/>
          </a:bodyPr>
          <a:lstStyle>
            <a:lvl1pPr>
              <a:defRPr sz="3200"/>
            </a:lvl1pPr>
          </a:lstStyle>
          <a:p>
            <a:r>
              <a:rPr lang="en-US" dirty="0"/>
              <a:t>Click to Edit Master Title Style - 1</a:t>
            </a:r>
          </a:p>
        </p:txBody>
      </p:sp>
    </p:spTree>
    <p:extLst>
      <p:ext uri="{BB962C8B-B14F-4D97-AF65-F5344CB8AC3E}">
        <p14:creationId xmlns:p14="http://schemas.microsoft.com/office/powerpoint/2010/main" val="9491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7">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2">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tmplLst>
          <p:tmpl lvl="1">
            <p:tnLst>
              <p:par>
                <p:cTn presetID="1" presetClass="entr" presetSubtype="0" fill="hold" nodeType="clickEffect">
                  <p:stCondLst>
                    <p:cond delay="0"/>
                  </p:stCondLst>
                  <p:childTnLst>
                    <p:set>
                      <p:cBhvr>
                        <p:cTn dur="1" fill="hold">
                          <p:stCondLst>
                            <p:cond delay="0"/>
                          </p:stCondLst>
                        </p:cTn>
                        <p:tgtEl>
                          <p:spTgt spid="87"/>
                        </p:tgtEl>
                        <p:attrNameLst>
                          <p:attrName>style.visibility</p:attrName>
                        </p:attrNameLst>
                      </p:cBhvr>
                      <p:to>
                        <p:strVal val="visible"/>
                      </p:to>
                    </p:set>
                  </p:childTnLst>
                </p:cTn>
              </p:par>
            </p:tnLst>
          </p:tmpl>
        </p:tmplLst>
      </p:bldP>
      <p:bldP spid="88" grpId="0" build="p">
        <p:tmplLst>
          <p:tmpl lvl="1">
            <p:tnLst>
              <p:par>
                <p:cTn presetID="1"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childTnLst>
                </p:cTn>
              </p:par>
            </p:tnLst>
          </p:tmpl>
        </p:tmplLst>
      </p:bldP>
      <p:bldP spid="89" grpId="0" build="p">
        <p:tmplLst>
          <p:tmpl lvl="1">
            <p:tnLst>
              <p:par>
                <p:cTn presetID="1" presetClass="entr" presetSubtype="0" fill="hold" nodeType="clickEffect">
                  <p:stCondLst>
                    <p:cond delay="0"/>
                  </p:stCondLst>
                  <p:childTnLst>
                    <p:set>
                      <p:cBhvr>
                        <p:cTn dur="1" fill="hold">
                          <p:stCondLst>
                            <p:cond delay="0"/>
                          </p:stCondLst>
                        </p:cTn>
                        <p:tgtEl>
                          <p:spTgt spid="89"/>
                        </p:tgtEl>
                        <p:attrNameLst>
                          <p:attrName>style.visibility</p:attrName>
                        </p:attrNameLst>
                      </p:cBhvr>
                      <p:to>
                        <p:strVal val="visible"/>
                      </p:to>
                    </p:set>
                  </p:childTnLst>
                </p:cTn>
              </p:par>
            </p:tnLst>
          </p:tmpl>
        </p:tmplLst>
      </p:bldP>
      <p:bldP spid="91" grpId="0" build="p">
        <p:tmplLst>
          <p:tmpl lvl="1">
            <p:tnLst>
              <p:par>
                <p:cTn presetID="1"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childTnLst>
                </p:cTn>
              </p:par>
            </p:tnLst>
          </p:tmpl>
        </p:tmplLst>
      </p:bldP>
      <p:bldP spid="92" grpId="0" build="p">
        <p:tmplLst>
          <p:tmpl lvl="1">
            <p:tnLst>
              <p:par>
                <p:cTn presetID="1" presetClass="entr" presetSubtype="0" fill="hold" nodeType="clickEffect">
                  <p:stCondLst>
                    <p:cond delay="0"/>
                  </p:stCondLst>
                  <p:childTnLst>
                    <p:set>
                      <p:cBhvr>
                        <p:cTn dur="1" fill="hold">
                          <p:stCondLst>
                            <p:cond delay="0"/>
                          </p:stCondLst>
                        </p:cTn>
                        <p:tgtEl>
                          <p:spTgt spid="92"/>
                        </p:tgtEl>
                        <p:attrNameLst>
                          <p:attrName>style.visibility</p:attrName>
                        </p:attrNameLst>
                      </p:cBhvr>
                      <p:to>
                        <p:strVal val="visible"/>
                      </p:to>
                    </p:set>
                  </p:childTnLst>
                </p:cTn>
              </p:par>
            </p:tnLst>
          </p:tmpl>
        </p:tmplLst>
      </p:bldP>
      <p:bldP spid="93" grpId="0" build="p">
        <p:tmplLst>
          <p:tmpl lvl="1">
            <p:tnLst>
              <p:par>
                <p:cTn presetID="1"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childTnLst>
                </p:cTn>
              </p:par>
            </p:tnLst>
          </p:tmpl>
        </p:tmplLst>
      </p:bldP>
      <p:bldP spid="96" grpId="0" build="p">
        <p:tmplLst>
          <p:tmpl lvl="1">
            <p:tnLst>
              <p:par>
                <p:cTn presetID="1" presetClass="entr" presetSubtype="0" fill="hold" nodeType="clickEffect">
                  <p:stCondLst>
                    <p:cond delay="0"/>
                  </p:stCondLst>
                  <p:childTnLst>
                    <p:set>
                      <p:cBhvr>
                        <p:cTn dur="1" fill="hold">
                          <p:stCondLst>
                            <p:cond delay="0"/>
                          </p:stCondLst>
                        </p:cTn>
                        <p:tgtEl>
                          <p:spTgt spid="96"/>
                        </p:tgtEl>
                        <p:attrNameLst>
                          <p:attrName>style.visibility</p:attrName>
                        </p:attrNameLst>
                      </p:cBhvr>
                      <p:to>
                        <p:strVal val="visible"/>
                      </p:to>
                    </p:set>
                  </p:childTnLst>
                </p:cTn>
              </p:par>
            </p:tnLst>
          </p:tmpl>
        </p:tmplLst>
      </p:bldP>
      <p:bldP spid="97" grpId="0" build="p">
        <p:tmplLst>
          <p:tmpl lvl="1">
            <p:tnLst>
              <p:par>
                <p:cTn presetID="1"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childTnLst>
                </p:cTn>
              </p:par>
            </p:tnLst>
          </p:tmpl>
        </p:tmplLst>
      </p:bldP>
      <p:bldP spid="98" grpId="0" build="p">
        <p:tmplLst>
          <p:tmpl lvl="1">
            <p:tnLst>
              <p:par>
                <p:cTn presetID="1" presetClass="entr" presetSubtype="0" fill="hold" nodeType="clickEffect">
                  <p:stCondLst>
                    <p:cond delay="0"/>
                  </p:stCondLst>
                  <p:childTnLst>
                    <p:set>
                      <p:cBhvr>
                        <p:cTn dur="1" fill="hold">
                          <p:stCondLst>
                            <p:cond delay="0"/>
                          </p:stCondLst>
                        </p:cTn>
                        <p:tgtEl>
                          <p:spTgt spid="98"/>
                        </p:tgtEl>
                        <p:attrNameLst>
                          <p:attrName>style.visibility</p:attrName>
                        </p:attrNameLst>
                      </p:cBhvr>
                      <p:to>
                        <p:strVal val="visible"/>
                      </p:to>
                    </p:set>
                  </p:childTnLst>
                </p:cTn>
              </p:par>
            </p:tnLst>
          </p:tmpl>
        </p:tmplLst>
      </p:bldP>
      <p:bldP spid="101" grpId="0" build="p">
        <p:tmplLst>
          <p:tmpl lvl="1">
            <p:tnLst>
              <p:par>
                <p:cTn presetID="1"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childTnLst>
                </p:cTn>
              </p:par>
            </p:tnLst>
          </p:tmpl>
        </p:tmplLst>
      </p:bldP>
      <p:bldP spid="102" grpId="0" build="p">
        <p:tmplLst>
          <p:tmpl lvl="1">
            <p:tnLst>
              <p:par>
                <p:cTn presetID="1" presetClass="entr" presetSubtype="0" fill="hold" nodeType="clickEffect">
                  <p:stCondLst>
                    <p:cond delay="0"/>
                  </p:stCondLst>
                  <p:childTnLst>
                    <p:set>
                      <p:cBhvr>
                        <p:cTn dur="1" fill="hold">
                          <p:stCondLst>
                            <p:cond delay="0"/>
                          </p:stCondLst>
                        </p:cTn>
                        <p:tgtEl>
                          <p:spTgt spid="102"/>
                        </p:tgtEl>
                        <p:attrNameLst>
                          <p:attrName>style.visibility</p:attrName>
                        </p:attrNameLst>
                      </p:cBhvr>
                      <p:to>
                        <p:strVal val="visible"/>
                      </p:to>
                    </p:set>
                  </p:childTnLst>
                </p:cTn>
              </p:par>
            </p:tnLst>
          </p:tmpl>
        </p:tmplLst>
      </p:bldP>
      <p:bldP spid="103" grpId="0" build="p">
        <p:tmplLst>
          <p:tmpl lvl="1">
            <p:tnLst>
              <p:par>
                <p:cTn presetID="1" presetClass="entr" presetSubtype="0" fill="hold" nodeType="withEffect">
                  <p:stCondLst>
                    <p:cond delay="0"/>
                  </p:stCondLst>
                  <p:childTnLst>
                    <p:set>
                      <p:cBhvr>
                        <p:cTn dur="1" fill="hold">
                          <p:stCondLst>
                            <p:cond delay="0"/>
                          </p:stCondLst>
                        </p:cTn>
                        <p:tgtEl>
                          <p:spTgt spid="103"/>
                        </p:tgtEl>
                        <p:attrNameLst>
                          <p:attrName>style.visibility</p:attrName>
                        </p:attrNameLst>
                      </p:cBhvr>
                      <p:to>
                        <p:strVal val="visible"/>
                      </p:to>
                    </p:set>
                  </p:childTnLst>
                </p:cTn>
              </p:par>
            </p:tnLst>
          </p:tmpl>
        </p:tmplLst>
      </p:bldP>
      <p:bldP spid="104" grpId="0" build="p">
        <p:tmplLst>
          <p:tmpl lvl="1">
            <p:tnLst>
              <p:par>
                <p:cTn presetID="1" presetClass="entr" presetSubtype="0" fill="hold" nodeType="clickEffect">
                  <p:stCondLst>
                    <p:cond delay="0"/>
                  </p:stCondLst>
                  <p:childTnLst>
                    <p:set>
                      <p:cBhvr>
                        <p:cTn dur="1" fill="hold">
                          <p:stCondLst>
                            <p:cond delay="0"/>
                          </p:stCondLst>
                        </p:cTn>
                        <p:tgtEl>
                          <p:spTgt spid="104"/>
                        </p:tgtEl>
                        <p:attrNameLst>
                          <p:attrName>style.visibility</p:attrName>
                        </p:attrNameLst>
                      </p:cBhvr>
                      <p:to>
                        <p:strVal val="visible"/>
                      </p:to>
                    </p:set>
                  </p:childTnLst>
                </p:cTn>
              </p:par>
            </p:tnLst>
          </p:tmpl>
        </p:tmplLst>
      </p:bldP>
      <p:bldP spid="106" grpId="0" build="p">
        <p:tmplLst>
          <p:tmpl lvl="1">
            <p:tnLst>
              <p:par>
                <p:cTn presetID="1" presetClass="entr" presetSubtype="0" fill="hold" nodeType="withEffect">
                  <p:stCondLst>
                    <p:cond delay="0"/>
                  </p:stCondLst>
                  <p:childTnLst>
                    <p:set>
                      <p:cBhvr>
                        <p:cTn dur="1" fill="hold">
                          <p:stCondLst>
                            <p:cond delay="0"/>
                          </p:stCondLst>
                        </p:cTn>
                        <p:tgtEl>
                          <p:spTgt spid="106"/>
                        </p:tgtEl>
                        <p:attrNameLst>
                          <p:attrName>style.visibility</p:attrName>
                        </p:attrNameLst>
                      </p:cBhvr>
                      <p:to>
                        <p:strVal val="visible"/>
                      </p:to>
                    </p:set>
                  </p:childTnLst>
                </p:cTn>
              </p:par>
            </p:tnLst>
          </p:tmpl>
        </p:tmplLst>
      </p:bldP>
      <p:bldP spid="107" grpId="0" build="p">
        <p:tmplLst>
          <p:tmpl lvl="1">
            <p:tnLst>
              <p:par>
                <p:cTn presetID="1" presetClass="entr" presetSubtype="0" fill="hold" nodeType="clickEffect">
                  <p:stCondLst>
                    <p:cond delay="0"/>
                  </p:stCondLst>
                  <p:childTnLst>
                    <p:set>
                      <p:cBhvr>
                        <p:cTn dur="1" fill="hold">
                          <p:stCondLst>
                            <p:cond delay="0"/>
                          </p:stCondLst>
                        </p:cTn>
                        <p:tgtEl>
                          <p:spTgt spid="107"/>
                        </p:tgtEl>
                        <p:attrNameLst>
                          <p:attrName>style.visibility</p:attrName>
                        </p:attrNameLst>
                      </p:cBhvr>
                      <p:to>
                        <p:strVal val="visible"/>
                      </p:to>
                    </p:set>
                  </p:childTnLst>
                </p:cTn>
              </p:par>
            </p:tnLst>
          </p:tmpl>
        </p:tmplLst>
      </p:bldP>
      <p:bldP spid="108" grpId="0" build="p">
        <p:tmplLst>
          <p:tmpl lvl="1">
            <p:tnLst>
              <p:par>
                <p:cTn presetID="1" presetClass="entr" presetSubtype="0" fill="hold" nodeType="withEffect">
                  <p:stCondLst>
                    <p:cond delay="0"/>
                  </p:stCondLst>
                  <p:childTnLst>
                    <p:set>
                      <p:cBhvr>
                        <p:cTn dur="1" fill="hold">
                          <p:stCondLst>
                            <p:cond delay="0"/>
                          </p:stCondLst>
                        </p:cTn>
                        <p:tgtEl>
                          <p:spTgt spid="108"/>
                        </p:tgtEl>
                        <p:attrNameLst>
                          <p:attrName>style.visibility</p:attrName>
                        </p:attrNameLst>
                      </p:cBhvr>
                      <p:to>
                        <p:strVal val="visible"/>
                      </p:to>
                    </p:se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091A9FD-CDA2-4BA5-8C18-59D6F59EB34A}" type="slidenum">
              <a:rPr lang="en-US" smtClean="0">
                <a:solidFill>
                  <a:srgbClr val="19232F">
                    <a:tint val="75000"/>
                  </a:srgbClr>
                </a:solidFill>
              </a:rPr>
              <a:pPr/>
              <a:t>‹#›</a:t>
            </a:fld>
            <a:endParaRPr lang="en-US" dirty="0">
              <a:solidFill>
                <a:srgbClr val="19232F">
                  <a:tint val="75000"/>
                </a:srgbClr>
              </a:solidFill>
            </a:endParaRPr>
          </a:p>
        </p:txBody>
      </p:sp>
    </p:spTree>
    <p:extLst>
      <p:ext uri="{BB962C8B-B14F-4D97-AF65-F5344CB8AC3E}">
        <p14:creationId xmlns:p14="http://schemas.microsoft.com/office/powerpoint/2010/main" val="256500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14364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218987"/>
            <a:fld id="{CBB0FDD3-C0BC-7D4E-A1BC-867F2B012C45}" type="datetimeFigureOut">
              <a:rPr lang="en-US" smtClean="0">
                <a:solidFill>
                  <a:prstClr val="black">
                    <a:tint val="75000"/>
                  </a:prstClr>
                </a:solidFill>
              </a:rPr>
              <a:pPr defTabSz="1218987"/>
              <a:t>11/4/2022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218987"/>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218987"/>
            <a:fld id="{7091A9FD-CDA2-4BA5-8C18-59D6F59EB34A}" type="slidenum">
              <a:rPr lang="en-US" smtClean="0">
                <a:solidFill>
                  <a:prstClr val="black">
                    <a:tint val="75000"/>
                  </a:prstClr>
                </a:solidFill>
              </a:rPr>
              <a:pPr defTabSz="1218987"/>
              <a:t>‹#›</a:t>
            </a:fld>
            <a:endParaRPr lang="en-US" dirty="0">
              <a:solidFill>
                <a:prstClr val="black">
                  <a:tint val="75000"/>
                </a:prstClr>
              </a:solidFill>
            </a:endParaRPr>
          </a:p>
        </p:txBody>
      </p:sp>
    </p:spTree>
    <p:extLst>
      <p:ext uri="{BB962C8B-B14F-4D97-AF65-F5344CB8AC3E}">
        <p14:creationId xmlns:p14="http://schemas.microsoft.com/office/powerpoint/2010/main" val="211498429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1"/>
            <a:ext cx="10972801" cy="944561"/>
          </a:xfrm>
          <a:prstGeom prst="rect">
            <a:avLst/>
          </a:prstGeom>
        </p:spPr>
        <p:txBody>
          <a:bodyPr vert="horz" lIns="121899" tIns="60949" rIns="121899" bIns="6094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447800"/>
            <a:ext cx="10972801" cy="46482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9207444" y="6264276"/>
            <a:ext cx="2844800" cy="365125"/>
          </a:xfrm>
          <a:prstGeom prst="rect">
            <a:avLst/>
          </a:prstGeom>
        </p:spPr>
        <p:txBody>
          <a:bodyPr vert="horz" lIns="121899" tIns="60949" rIns="121899" bIns="60949" rtlCol="0" anchor="ctr"/>
          <a:lstStyle>
            <a:lvl1pPr algn="r">
              <a:defRPr sz="1600">
                <a:solidFill>
                  <a:schemeClr val="tx1">
                    <a:tint val="75000"/>
                  </a:schemeClr>
                </a:solidFill>
                <a:latin typeface="Arial"/>
                <a:cs typeface="Arial"/>
              </a:defRPr>
            </a:lvl1pPr>
          </a:lstStyle>
          <a:p>
            <a:pPr defTabSz="1218987"/>
            <a:fld id="{7091A9FD-CDA2-4BA5-8C18-59D6F59EB34A}" type="slidenum">
              <a:rPr lang="en-US" smtClean="0">
                <a:solidFill>
                  <a:srgbClr val="19232F">
                    <a:tint val="75000"/>
                  </a:srgbClr>
                </a:solidFill>
              </a:rPr>
              <a:pPr defTabSz="1218987"/>
              <a:t>‹#›</a:t>
            </a:fld>
            <a:endParaRPr lang="en-US" dirty="0">
              <a:solidFill>
                <a:srgbClr val="19232F">
                  <a:tint val="75000"/>
                </a:srgbClr>
              </a:solidFill>
            </a:endParaRPr>
          </a:p>
        </p:txBody>
      </p:sp>
    </p:spTree>
    <p:extLst>
      <p:ext uri="{BB962C8B-B14F-4D97-AF65-F5344CB8AC3E}">
        <p14:creationId xmlns:p14="http://schemas.microsoft.com/office/powerpoint/2010/main" val="3762612938"/>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1219353" rtl="0" eaLnBrk="1" latinLnBrk="0" hangingPunct="1">
        <a:lnSpc>
          <a:spcPct val="85000"/>
        </a:lnSpc>
        <a:spcBef>
          <a:spcPts val="0"/>
        </a:spcBef>
        <a:spcAft>
          <a:spcPts val="600"/>
        </a:spcAft>
        <a:buNone/>
        <a:defRPr sz="5402" kern="1200">
          <a:solidFill>
            <a:srgbClr val="0C4B92"/>
          </a:solidFill>
          <a:latin typeface="Arial"/>
          <a:ea typeface="+mj-ea"/>
          <a:cs typeface="Arial"/>
        </a:defRPr>
      </a:lvl1pPr>
    </p:titleStyle>
    <p:bodyStyle>
      <a:lvl1pPr marL="457257" indent="-457257" algn="l" defTabSz="1219353" rtl="0" eaLnBrk="1" latinLnBrk="0" hangingPunct="1">
        <a:lnSpc>
          <a:spcPct val="85000"/>
        </a:lnSpc>
        <a:spcBef>
          <a:spcPts val="0"/>
        </a:spcBef>
        <a:spcAft>
          <a:spcPts val="600"/>
        </a:spcAft>
        <a:buFont typeface="Arial" pitchFamily="34" charset="0"/>
        <a:buChar char="•"/>
        <a:defRPr sz="4301" kern="1200">
          <a:solidFill>
            <a:srgbClr val="70A0D7"/>
          </a:solidFill>
          <a:latin typeface="Arial"/>
          <a:ea typeface="+mn-ea"/>
          <a:cs typeface="Arial"/>
        </a:defRPr>
      </a:lvl1pPr>
      <a:lvl2pPr marL="990724" indent="-381047" algn="l" defTabSz="1219353" rtl="0" eaLnBrk="1" latinLnBrk="0" hangingPunct="1">
        <a:lnSpc>
          <a:spcPct val="85000"/>
        </a:lnSpc>
        <a:spcBef>
          <a:spcPts val="0"/>
        </a:spcBef>
        <a:spcAft>
          <a:spcPts val="600"/>
        </a:spcAft>
        <a:buFont typeface="Arial" pitchFamily="34" charset="0"/>
        <a:buChar char="–"/>
        <a:defRPr sz="3701" kern="1200">
          <a:solidFill>
            <a:srgbClr val="70A0D7"/>
          </a:solidFill>
          <a:latin typeface="Arial"/>
          <a:ea typeface="+mn-ea"/>
          <a:cs typeface="Arial"/>
        </a:defRPr>
      </a:lvl2pPr>
      <a:lvl3pPr marL="1524190" indent="-304838" algn="l" defTabSz="1219353" rtl="0" eaLnBrk="1" latinLnBrk="0" hangingPunct="1">
        <a:lnSpc>
          <a:spcPct val="85000"/>
        </a:lnSpc>
        <a:spcBef>
          <a:spcPts val="0"/>
        </a:spcBef>
        <a:spcAft>
          <a:spcPts val="600"/>
        </a:spcAft>
        <a:buFont typeface="Arial" pitchFamily="34" charset="0"/>
        <a:buChar char="•"/>
        <a:defRPr sz="3201" kern="1200">
          <a:solidFill>
            <a:srgbClr val="70A0D7"/>
          </a:solidFill>
          <a:latin typeface="Arial"/>
          <a:ea typeface="+mn-ea"/>
          <a:cs typeface="Arial"/>
        </a:defRPr>
      </a:lvl3pPr>
      <a:lvl4pPr marL="2133867" indent="-304838" algn="l" defTabSz="1219353" rtl="0" eaLnBrk="1" latinLnBrk="0" hangingPunct="1">
        <a:lnSpc>
          <a:spcPct val="85000"/>
        </a:lnSpc>
        <a:spcBef>
          <a:spcPts val="0"/>
        </a:spcBef>
        <a:spcAft>
          <a:spcPts val="600"/>
        </a:spcAft>
        <a:buFont typeface="Arial" pitchFamily="34" charset="0"/>
        <a:buChar char="–"/>
        <a:defRPr sz="2701" kern="1200">
          <a:solidFill>
            <a:srgbClr val="70A0D7"/>
          </a:solidFill>
          <a:latin typeface="Arial"/>
          <a:ea typeface="+mn-ea"/>
          <a:cs typeface="Arial"/>
        </a:defRPr>
      </a:lvl4pPr>
      <a:lvl5pPr marL="2743543" indent="-304838" algn="l" defTabSz="1219353" rtl="0" eaLnBrk="1" latinLnBrk="0" hangingPunct="1">
        <a:lnSpc>
          <a:spcPct val="85000"/>
        </a:lnSpc>
        <a:spcBef>
          <a:spcPts val="0"/>
        </a:spcBef>
        <a:spcAft>
          <a:spcPts val="600"/>
        </a:spcAft>
        <a:buFont typeface="Arial" pitchFamily="34" charset="0"/>
        <a:buChar char="»"/>
        <a:defRPr sz="2701" kern="1200">
          <a:solidFill>
            <a:srgbClr val="70A0D7"/>
          </a:solidFill>
          <a:latin typeface="Arial"/>
          <a:ea typeface="+mn-ea"/>
          <a:cs typeface="Arial"/>
        </a:defRPr>
      </a:lvl5pPr>
      <a:lvl6pPr marL="3353219"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Ethics and Ethical Dilemma in Psychological Testing</a:t>
            </a:r>
            <a:endParaRPr lang="en-GB" sz="2800" dirty="0"/>
          </a:p>
        </p:txBody>
      </p:sp>
      <p:sp>
        <p:nvSpPr>
          <p:cNvPr id="3" name="Subtitle 2"/>
          <p:cNvSpPr>
            <a:spLocks noGrp="1"/>
          </p:cNvSpPr>
          <p:nvPr>
            <p:ph type="subTitle" idx="1"/>
          </p:nvPr>
        </p:nvSpPr>
        <p:spPr/>
        <p:txBody>
          <a:bodyPr/>
          <a:lstStyle/>
          <a:p>
            <a:r>
              <a:rPr lang="en-GB" dirty="0" smtClean="0"/>
              <a:t>Samuel A. Jinadu </a:t>
            </a:r>
          </a:p>
          <a:p>
            <a:r>
              <a:rPr lang="en-GB" sz="1600" dirty="0" smtClean="0"/>
              <a:t>Chief Clinical Psychologist FCTA</a:t>
            </a:r>
          </a:p>
        </p:txBody>
      </p:sp>
    </p:spTree>
    <p:extLst>
      <p:ext uri="{BB962C8B-B14F-4D97-AF65-F5344CB8AC3E}">
        <p14:creationId xmlns:p14="http://schemas.microsoft.com/office/powerpoint/2010/main" val="2497490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descr="Text Box 1">
            <a:extLst>
              <a:ext uri="{FF2B5EF4-FFF2-40B4-BE49-F238E27FC236}">
                <a16:creationId xmlns:a16="http://schemas.microsoft.com/office/drawing/2014/main" xmlns="" id="{A6B04D2C-6826-46BD-8810-4BF6183C0B02}"/>
              </a:ext>
            </a:extLst>
          </p:cNvPr>
          <p:cNvSpPr>
            <a:spLocks noGrp="1"/>
          </p:cNvSpPr>
          <p:nvPr>
            <p:ph type="title"/>
          </p:nvPr>
        </p:nvSpPr>
        <p:spPr>
          <a:xfrm>
            <a:off x="7315200" y="271438"/>
            <a:ext cx="4549344" cy="660485"/>
          </a:xfrm>
        </p:spPr>
        <p:txBody>
          <a:bodyPr/>
          <a:lstStyle/>
          <a:p>
            <a:r>
              <a:rPr lang="en-US" b="1" dirty="0" smtClean="0"/>
              <a:t>NPA Ethical Standard</a:t>
            </a:r>
            <a:endParaRPr lang="en-US" b="1" dirty="0"/>
          </a:p>
        </p:txBody>
      </p:sp>
      <p:sp>
        <p:nvSpPr>
          <p:cNvPr id="85" name="Text Placeholder 84" descr="Text Box 2">
            <a:extLst>
              <a:ext uri="{FF2B5EF4-FFF2-40B4-BE49-F238E27FC236}">
                <a16:creationId xmlns:a16="http://schemas.microsoft.com/office/drawing/2014/main" xmlns="" id="{3FC4A279-0805-442D-8439-A63AA77A400A}"/>
              </a:ext>
            </a:extLst>
          </p:cNvPr>
          <p:cNvSpPr>
            <a:spLocks noGrp="1"/>
          </p:cNvSpPr>
          <p:nvPr>
            <p:ph type="body" sz="quarter" idx="17"/>
          </p:nvPr>
        </p:nvSpPr>
        <p:spPr/>
        <p:txBody>
          <a:bodyPr/>
          <a:lstStyle/>
          <a:p>
            <a:r>
              <a:rPr lang="en-US" sz="2800" dirty="0" smtClean="0"/>
              <a:t>Resolving Ethical Issues</a:t>
            </a:r>
            <a:endParaRPr lang="en-US" sz="2800" dirty="0"/>
          </a:p>
        </p:txBody>
      </p:sp>
      <p:sp>
        <p:nvSpPr>
          <p:cNvPr id="86" name="Text Placeholder 85" descr="Text Box 3">
            <a:extLst>
              <a:ext uri="{FF2B5EF4-FFF2-40B4-BE49-F238E27FC236}">
                <a16:creationId xmlns:a16="http://schemas.microsoft.com/office/drawing/2014/main" xmlns="" id="{AFAC69B8-1856-4252-8E51-D531A48C3A1B}"/>
              </a:ext>
            </a:extLst>
          </p:cNvPr>
          <p:cNvSpPr>
            <a:spLocks noGrp="1"/>
          </p:cNvSpPr>
          <p:nvPr>
            <p:ph type="body" sz="quarter" idx="18"/>
          </p:nvPr>
        </p:nvSpPr>
        <p:spPr/>
        <p:txBody>
          <a:bodyPr/>
          <a:lstStyle/>
          <a:p>
            <a:r>
              <a:rPr lang="en-US" dirty="0" smtClean="0"/>
              <a:t>1.01 – 1.08</a:t>
            </a:r>
            <a:endParaRPr lang="en-US" dirty="0"/>
          </a:p>
        </p:txBody>
      </p:sp>
      <p:sp>
        <p:nvSpPr>
          <p:cNvPr id="81" name="Text Placeholder 80" descr="Text Box 6">
            <a:extLst>
              <a:ext uri="{FF2B5EF4-FFF2-40B4-BE49-F238E27FC236}">
                <a16:creationId xmlns:a16="http://schemas.microsoft.com/office/drawing/2014/main" xmlns="" id="{20AF018C-B174-4784-92DD-C6F82243E2D6}"/>
              </a:ext>
            </a:extLst>
          </p:cNvPr>
          <p:cNvSpPr>
            <a:spLocks noGrp="1"/>
          </p:cNvSpPr>
          <p:nvPr>
            <p:ph type="body" sz="quarter" idx="13"/>
          </p:nvPr>
        </p:nvSpPr>
        <p:spPr>
          <a:xfrm>
            <a:off x="2625010" y="1648937"/>
            <a:ext cx="3505200" cy="600109"/>
          </a:xfrm>
        </p:spPr>
        <p:txBody>
          <a:bodyPr/>
          <a:lstStyle/>
          <a:p>
            <a:r>
              <a:rPr lang="en-US" sz="2800" dirty="0" smtClean="0"/>
              <a:t>Human Relation</a:t>
            </a:r>
            <a:endParaRPr lang="en-US" sz="2800" dirty="0"/>
          </a:p>
        </p:txBody>
      </p:sp>
      <p:sp>
        <p:nvSpPr>
          <p:cNvPr id="82" name="Text Placeholder 81" descr="Text Box 7">
            <a:extLst>
              <a:ext uri="{FF2B5EF4-FFF2-40B4-BE49-F238E27FC236}">
                <a16:creationId xmlns:a16="http://schemas.microsoft.com/office/drawing/2014/main" xmlns="" id="{345B1E6E-9B0A-4BBB-8509-BD03D909FB9F}"/>
              </a:ext>
            </a:extLst>
          </p:cNvPr>
          <p:cNvSpPr>
            <a:spLocks noGrp="1"/>
          </p:cNvSpPr>
          <p:nvPr>
            <p:ph type="body" sz="quarter" idx="14"/>
          </p:nvPr>
        </p:nvSpPr>
        <p:spPr>
          <a:xfrm>
            <a:off x="2604221" y="2278144"/>
            <a:ext cx="3505200" cy="323233"/>
          </a:xfrm>
        </p:spPr>
        <p:txBody>
          <a:bodyPr/>
          <a:lstStyle/>
          <a:p>
            <a:r>
              <a:rPr lang="en-US" dirty="0" smtClean="0"/>
              <a:t>3.01 – 3.12</a:t>
            </a:r>
            <a:endParaRPr lang="en-US" dirty="0"/>
          </a:p>
        </p:txBody>
      </p:sp>
      <p:sp>
        <p:nvSpPr>
          <p:cNvPr id="79" name="Text Placeholder 78" descr="Text Box 8">
            <a:extLst>
              <a:ext uri="{FF2B5EF4-FFF2-40B4-BE49-F238E27FC236}">
                <a16:creationId xmlns:a16="http://schemas.microsoft.com/office/drawing/2014/main" xmlns="" id="{3E9D8FE5-A272-4051-B80A-4322F21EA79D}"/>
              </a:ext>
            </a:extLst>
          </p:cNvPr>
          <p:cNvSpPr>
            <a:spLocks noGrp="1"/>
          </p:cNvSpPr>
          <p:nvPr>
            <p:ph type="body" sz="quarter" idx="10"/>
          </p:nvPr>
        </p:nvSpPr>
        <p:spPr>
          <a:xfrm>
            <a:off x="2176836" y="2801183"/>
            <a:ext cx="3505200" cy="905084"/>
          </a:xfrm>
        </p:spPr>
        <p:txBody>
          <a:bodyPr/>
          <a:lstStyle/>
          <a:p>
            <a:r>
              <a:rPr lang="en-US" sz="2800" dirty="0" smtClean="0"/>
              <a:t>Privacy and Confidentiality </a:t>
            </a:r>
            <a:endParaRPr lang="en-US" sz="2800" dirty="0"/>
          </a:p>
        </p:txBody>
      </p:sp>
      <p:sp>
        <p:nvSpPr>
          <p:cNvPr id="80" name="Text Placeholder 79" descr="Text Box 9">
            <a:extLst>
              <a:ext uri="{FF2B5EF4-FFF2-40B4-BE49-F238E27FC236}">
                <a16:creationId xmlns:a16="http://schemas.microsoft.com/office/drawing/2014/main" xmlns="" id="{73F78235-304C-4609-86FA-81F077E42F81}"/>
              </a:ext>
            </a:extLst>
          </p:cNvPr>
          <p:cNvSpPr>
            <a:spLocks noGrp="1"/>
          </p:cNvSpPr>
          <p:nvPr>
            <p:ph type="body" sz="quarter" idx="12"/>
          </p:nvPr>
        </p:nvSpPr>
        <p:spPr>
          <a:xfrm>
            <a:off x="2120469" y="3785771"/>
            <a:ext cx="3505200" cy="323233"/>
          </a:xfrm>
        </p:spPr>
        <p:txBody>
          <a:bodyPr/>
          <a:lstStyle/>
          <a:p>
            <a:r>
              <a:rPr lang="en-US" dirty="0" smtClean="0"/>
              <a:t>4.01 – 4.07</a:t>
            </a:r>
            <a:endParaRPr lang="en-US" dirty="0"/>
          </a:p>
        </p:txBody>
      </p:sp>
      <p:sp>
        <p:nvSpPr>
          <p:cNvPr id="91" name="Text Placeholder 90" descr="Text Box 14">
            <a:extLst>
              <a:ext uri="{FF2B5EF4-FFF2-40B4-BE49-F238E27FC236}">
                <a16:creationId xmlns:a16="http://schemas.microsoft.com/office/drawing/2014/main" xmlns="" id="{7A2DE04A-6CA8-48F7-8C6D-D00B7A391364}"/>
              </a:ext>
            </a:extLst>
          </p:cNvPr>
          <p:cNvSpPr>
            <a:spLocks noGrp="1"/>
          </p:cNvSpPr>
          <p:nvPr>
            <p:ph type="body" sz="quarter" idx="23"/>
          </p:nvPr>
        </p:nvSpPr>
        <p:spPr/>
        <p:txBody>
          <a:bodyPr/>
          <a:lstStyle/>
          <a:p>
            <a:r>
              <a:rPr lang="en-US" sz="2800" dirty="0" smtClean="0"/>
              <a:t>Education and Training</a:t>
            </a:r>
            <a:endParaRPr lang="en-US" sz="2800" dirty="0"/>
          </a:p>
        </p:txBody>
      </p:sp>
      <p:sp>
        <p:nvSpPr>
          <p:cNvPr id="92" name="Text Placeholder 91" descr="Text Box 15">
            <a:extLst>
              <a:ext uri="{FF2B5EF4-FFF2-40B4-BE49-F238E27FC236}">
                <a16:creationId xmlns:a16="http://schemas.microsoft.com/office/drawing/2014/main" xmlns="" id="{4D27FD62-0183-4602-841F-D6D97D021313}"/>
              </a:ext>
            </a:extLst>
          </p:cNvPr>
          <p:cNvSpPr>
            <a:spLocks noGrp="1"/>
          </p:cNvSpPr>
          <p:nvPr>
            <p:ph type="body" sz="quarter" idx="24"/>
          </p:nvPr>
        </p:nvSpPr>
        <p:spPr/>
        <p:txBody>
          <a:bodyPr/>
          <a:lstStyle/>
          <a:p>
            <a:r>
              <a:rPr lang="en-US" dirty="0" smtClean="0"/>
              <a:t>7.01 – 7.07</a:t>
            </a:r>
            <a:endParaRPr lang="en-US" dirty="0"/>
          </a:p>
        </p:txBody>
      </p:sp>
      <p:sp>
        <p:nvSpPr>
          <p:cNvPr id="89" name="Text Placeholder 88" descr="Text Box 4">
            <a:extLst>
              <a:ext uri="{FF2B5EF4-FFF2-40B4-BE49-F238E27FC236}">
                <a16:creationId xmlns:a16="http://schemas.microsoft.com/office/drawing/2014/main" xmlns="" id="{F1F68025-3A80-41F6-923B-9AFF60E01B3B}"/>
              </a:ext>
            </a:extLst>
          </p:cNvPr>
          <p:cNvSpPr>
            <a:spLocks noGrp="1"/>
          </p:cNvSpPr>
          <p:nvPr>
            <p:ph type="body" sz="quarter" idx="21"/>
          </p:nvPr>
        </p:nvSpPr>
        <p:spPr>
          <a:xfrm>
            <a:off x="8359344" y="1178734"/>
            <a:ext cx="3505200" cy="686371"/>
          </a:xfrm>
        </p:spPr>
        <p:txBody>
          <a:bodyPr/>
          <a:lstStyle/>
          <a:p>
            <a:r>
              <a:rPr lang="en-US" sz="2800" dirty="0" smtClean="0"/>
              <a:t>Competence</a:t>
            </a:r>
            <a:endParaRPr lang="en-US" sz="2800" dirty="0"/>
          </a:p>
        </p:txBody>
      </p:sp>
      <p:sp>
        <p:nvSpPr>
          <p:cNvPr id="84" name="Text Placeholder 83" descr="Text Box 5">
            <a:extLst>
              <a:ext uri="{FF2B5EF4-FFF2-40B4-BE49-F238E27FC236}">
                <a16:creationId xmlns:a16="http://schemas.microsoft.com/office/drawing/2014/main" xmlns="" id="{EA28D4CB-CDB4-4E29-8F86-0522C3517E9A}"/>
              </a:ext>
            </a:extLst>
          </p:cNvPr>
          <p:cNvSpPr>
            <a:spLocks noGrp="1"/>
          </p:cNvSpPr>
          <p:nvPr>
            <p:ph type="body" sz="quarter" idx="16"/>
          </p:nvPr>
        </p:nvSpPr>
        <p:spPr>
          <a:xfrm>
            <a:off x="8359344" y="1782268"/>
            <a:ext cx="3505200" cy="328066"/>
          </a:xfrm>
        </p:spPr>
        <p:txBody>
          <a:bodyPr/>
          <a:lstStyle/>
          <a:p>
            <a:r>
              <a:rPr lang="en-US" dirty="0" smtClean="0"/>
              <a:t>2.01 – 2.05</a:t>
            </a:r>
            <a:endParaRPr lang="en-US" dirty="0"/>
          </a:p>
        </p:txBody>
      </p:sp>
      <p:sp>
        <p:nvSpPr>
          <p:cNvPr id="87" name="Text Placeholder 86" descr="Text Box 10">
            <a:extLst>
              <a:ext uri="{FF2B5EF4-FFF2-40B4-BE49-F238E27FC236}">
                <a16:creationId xmlns:a16="http://schemas.microsoft.com/office/drawing/2014/main" xmlns="" id="{BF733CB5-C8F7-407D-A995-B02E2D28C8F6}"/>
              </a:ext>
            </a:extLst>
          </p:cNvPr>
          <p:cNvSpPr>
            <a:spLocks noGrp="1"/>
          </p:cNvSpPr>
          <p:nvPr>
            <p:ph type="body" sz="quarter" idx="19"/>
          </p:nvPr>
        </p:nvSpPr>
        <p:spPr>
          <a:xfrm>
            <a:off x="7462632" y="2683629"/>
            <a:ext cx="4052161" cy="749539"/>
          </a:xfrm>
        </p:spPr>
        <p:txBody>
          <a:bodyPr/>
          <a:lstStyle/>
          <a:p>
            <a:r>
              <a:rPr lang="en-US" sz="2500" dirty="0" smtClean="0"/>
              <a:t>Advertising and Other Public Statement </a:t>
            </a:r>
            <a:endParaRPr lang="en-US" sz="2500" dirty="0"/>
          </a:p>
        </p:txBody>
      </p:sp>
      <p:sp>
        <p:nvSpPr>
          <p:cNvPr id="88" name="Text Placeholder 87" descr="Text Box 11">
            <a:extLst>
              <a:ext uri="{FF2B5EF4-FFF2-40B4-BE49-F238E27FC236}">
                <a16:creationId xmlns:a16="http://schemas.microsoft.com/office/drawing/2014/main" xmlns="" id="{32C232C9-4960-445F-A5B3-30D9B973067B}"/>
              </a:ext>
            </a:extLst>
          </p:cNvPr>
          <p:cNvSpPr>
            <a:spLocks noGrp="1"/>
          </p:cNvSpPr>
          <p:nvPr>
            <p:ph type="body" sz="quarter" idx="20"/>
          </p:nvPr>
        </p:nvSpPr>
        <p:spPr/>
        <p:txBody>
          <a:bodyPr/>
          <a:lstStyle/>
          <a:p>
            <a:r>
              <a:rPr lang="en-US" dirty="0" smtClean="0"/>
              <a:t>5.01 – 5.06</a:t>
            </a:r>
            <a:endParaRPr lang="en-US" dirty="0"/>
          </a:p>
        </p:txBody>
      </p:sp>
      <p:sp>
        <p:nvSpPr>
          <p:cNvPr id="83" name="Text Placeholder 82" descr="Text Box 12">
            <a:extLst>
              <a:ext uri="{FF2B5EF4-FFF2-40B4-BE49-F238E27FC236}">
                <a16:creationId xmlns:a16="http://schemas.microsoft.com/office/drawing/2014/main" xmlns="" id="{00D92EDD-7E9E-4EED-BA2E-546859815066}"/>
              </a:ext>
            </a:extLst>
          </p:cNvPr>
          <p:cNvSpPr>
            <a:spLocks noGrp="1"/>
          </p:cNvSpPr>
          <p:nvPr>
            <p:ph type="body" sz="quarter" idx="15"/>
          </p:nvPr>
        </p:nvSpPr>
        <p:spPr/>
        <p:txBody>
          <a:bodyPr/>
          <a:lstStyle/>
          <a:p>
            <a:r>
              <a:rPr lang="en-US" sz="2800" dirty="0" smtClean="0"/>
              <a:t>Record keeping and Fees</a:t>
            </a:r>
            <a:endParaRPr lang="en-US" sz="2800" dirty="0"/>
          </a:p>
        </p:txBody>
      </p:sp>
      <p:sp>
        <p:nvSpPr>
          <p:cNvPr id="90" name="Text Placeholder 89" descr="Text Box 13">
            <a:extLst>
              <a:ext uri="{FF2B5EF4-FFF2-40B4-BE49-F238E27FC236}">
                <a16:creationId xmlns:a16="http://schemas.microsoft.com/office/drawing/2014/main" xmlns="" id="{DFDEC798-8DCE-41C9-9F52-F0969CBD29D9}"/>
              </a:ext>
            </a:extLst>
          </p:cNvPr>
          <p:cNvSpPr>
            <a:spLocks noGrp="1"/>
          </p:cNvSpPr>
          <p:nvPr>
            <p:ph type="body" sz="quarter" idx="22"/>
          </p:nvPr>
        </p:nvSpPr>
        <p:spPr/>
        <p:txBody>
          <a:bodyPr/>
          <a:lstStyle/>
          <a:p>
            <a:r>
              <a:rPr lang="en-US" dirty="0" smtClean="0"/>
              <a:t>6.01 – 6.07</a:t>
            </a:r>
            <a:endParaRPr lang="en-US" dirty="0"/>
          </a:p>
        </p:txBody>
      </p:sp>
      <p:sp>
        <p:nvSpPr>
          <p:cNvPr id="93" name="Text Placeholder 92" descr="Text Box 16">
            <a:extLst>
              <a:ext uri="{FF2B5EF4-FFF2-40B4-BE49-F238E27FC236}">
                <a16:creationId xmlns:a16="http://schemas.microsoft.com/office/drawing/2014/main" xmlns="" id="{0ACF4605-6F59-4900-B25B-83CC42B98B16}"/>
              </a:ext>
            </a:extLst>
          </p:cNvPr>
          <p:cNvSpPr>
            <a:spLocks noGrp="1"/>
          </p:cNvSpPr>
          <p:nvPr>
            <p:ph type="body" sz="quarter" idx="25"/>
          </p:nvPr>
        </p:nvSpPr>
        <p:spPr/>
        <p:txBody>
          <a:bodyPr/>
          <a:lstStyle/>
          <a:p>
            <a:r>
              <a:rPr lang="en-US" sz="2800" dirty="0" smtClean="0"/>
              <a:t>Research and Publication</a:t>
            </a:r>
            <a:endParaRPr lang="en-US" sz="2800" dirty="0"/>
          </a:p>
        </p:txBody>
      </p:sp>
      <p:sp>
        <p:nvSpPr>
          <p:cNvPr id="94" name="Text Placeholder 93" descr="Text Box 17">
            <a:extLst>
              <a:ext uri="{FF2B5EF4-FFF2-40B4-BE49-F238E27FC236}">
                <a16:creationId xmlns:a16="http://schemas.microsoft.com/office/drawing/2014/main" xmlns="" id="{5E151212-699D-4D65-B0F6-DFBC8B054F3E}"/>
              </a:ext>
            </a:extLst>
          </p:cNvPr>
          <p:cNvSpPr>
            <a:spLocks noGrp="1"/>
          </p:cNvSpPr>
          <p:nvPr>
            <p:ph type="body" sz="quarter" idx="26"/>
          </p:nvPr>
        </p:nvSpPr>
        <p:spPr>
          <a:xfrm>
            <a:off x="3489377" y="6613054"/>
            <a:ext cx="3505200" cy="323233"/>
          </a:xfrm>
        </p:spPr>
        <p:txBody>
          <a:bodyPr/>
          <a:lstStyle/>
          <a:p>
            <a:r>
              <a:rPr lang="en-US" dirty="0"/>
              <a:t>9</a:t>
            </a:r>
            <a:r>
              <a:rPr lang="en-US" dirty="0" smtClean="0"/>
              <a:t>.01 – 9.09</a:t>
            </a:r>
            <a:endParaRPr lang="en-US" dirty="0"/>
          </a:p>
        </p:txBody>
      </p:sp>
      <p:sp>
        <p:nvSpPr>
          <p:cNvPr id="97" name="TextBox 96"/>
          <p:cNvSpPr txBox="1"/>
          <p:nvPr/>
        </p:nvSpPr>
        <p:spPr>
          <a:xfrm rot="2700000">
            <a:off x="11060121" y="286632"/>
            <a:ext cx="1360181" cy="369460"/>
          </a:xfrm>
          <a:prstGeom prst="rect">
            <a:avLst/>
          </a:prstGeom>
          <a:noFill/>
        </p:spPr>
        <p:txBody>
          <a:bodyPr wrap="none" rtlCol="0">
            <a:spAutoFit/>
          </a:bodyPr>
          <a:lstStyle/>
          <a:p>
            <a:pPr defTabSz="1218987"/>
            <a:r>
              <a:rPr lang="en-US" sz="1801" dirty="0">
                <a:solidFill>
                  <a:srgbClr val="FFFFFF"/>
                </a:solidFill>
                <a:cs typeface="Arial" panose="020B0604020202020204" pitchFamily="34" charset="0"/>
              </a:rPr>
              <a:t>ANIMATED</a:t>
            </a:r>
          </a:p>
        </p:txBody>
      </p:sp>
      <p:grpSp>
        <p:nvGrpSpPr>
          <p:cNvPr id="15" name="Group 5" descr="Icon of a Woman's Face">
            <a:extLst>
              <a:ext uri="{FF2B5EF4-FFF2-40B4-BE49-F238E27FC236}">
                <a16:creationId xmlns:a16="http://schemas.microsoft.com/office/drawing/2014/main" xmlns="" id="{277F1289-ABFF-4AF2-A40F-0A92F02C8947}"/>
              </a:ext>
            </a:extLst>
          </p:cNvPr>
          <p:cNvGrpSpPr>
            <a:grpSpLocks/>
          </p:cNvGrpSpPr>
          <p:nvPr/>
        </p:nvGrpSpPr>
        <p:grpSpPr bwMode="auto">
          <a:xfrm>
            <a:off x="7380406" y="1310696"/>
            <a:ext cx="544394" cy="518104"/>
            <a:chOff x="2868613" y="2214563"/>
            <a:chExt cx="457200" cy="457200"/>
          </a:xfrm>
          <a:solidFill>
            <a:schemeClr val="bg1"/>
          </a:solidFill>
        </p:grpSpPr>
        <p:sp>
          <p:nvSpPr>
            <p:cNvPr id="16" name="Freeform 8">
              <a:extLst>
                <a:ext uri="{FF2B5EF4-FFF2-40B4-BE49-F238E27FC236}">
                  <a16:creationId xmlns:a16="http://schemas.microsoft.com/office/drawing/2014/main" xmlns="" id="{22C00FE1-8F93-4043-AA19-263702D58538}"/>
                </a:ext>
              </a:extLst>
            </p:cNvPr>
            <p:cNvSpPr>
              <a:spLocks noChangeArrowheads="1"/>
            </p:cNvSpPr>
            <p:nvPr/>
          </p:nvSpPr>
          <p:spPr bwMode="auto">
            <a:xfrm>
              <a:off x="2960688" y="2295525"/>
              <a:ext cx="273050" cy="295275"/>
            </a:xfrm>
            <a:custGeom>
              <a:avLst/>
              <a:gdLst>
                <a:gd name="T0" fmla="*/ 45814480 w 759"/>
                <a:gd name="T1" fmla="*/ 0 h 822"/>
                <a:gd name="T2" fmla="*/ 5047288 w 759"/>
                <a:gd name="T3" fmla="*/ 40904209 h 822"/>
                <a:gd name="T4" fmla="*/ 6082647 w 759"/>
                <a:gd name="T5" fmla="*/ 51743172 h 822"/>
                <a:gd name="T6" fmla="*/ 517680 w 759"/>
                <a:gd name="T7" fmla="*/ 84002145 h 822"/>
                <a:gd name="T8" fmla="*/ 0 w 759"/>
                <a:gd name="T9" fmla="*/ 85937598 h 822"/>
                <a:gd name="T10" fmla="*/ 1035360 w 759"/>
                <a:gd name="T11" fmla="*/ 87486175 h 822"/>
                <a:gd name="T12" fmla="*/ 31578466 w 759"/>
                <a:gd name="T13" fmla="*/ 95873494 h 822"/>
                <a:gd name="T14" fmla="*/ 48791409 w 759"/>
                <a:gd name="T15" fmla="*/ 105938348 h 822"/>
                <a:gd name="T16" fmla="*/ 66003992 w 759"/>
                <a:gd name="T17" fmla="*/ 95873494 h 822"/>
                <a:gd name="T18" fmla="*/ 97064778 w 759"/>
                <a:gd name="T19" fmla="*/ 87486175 h 822"/>
                <a:gd name="T20" fmla="*/ 98100138 w 759"/>
                <a:gd name="T21" fmla="*/ 85937598 h 822"/>
                <a:gd name="T22" fmla="*/ 97582458 w 759"/>
                <a:gd name="T23" fmla="*/ 84002145 h 822"/>
                <a:gd name="T24" fmla="*/ 91499810 w 759"/>
                <a:gd name="T25" fmla="*/ 53678983 h 822"/>
                <a:gd name="T26" fmla="*/ 92535170 w 759"/>
                <a:gd name="T27" fmla="*/ 42581744 h 822"/>
                <a:gd name="T28" fmla="*/ 66780691 w 759"/>
                <a:gd name="T29" fmla="*/ 9548662 h 822"/>
                <a:gd name="T30" fmla="*/ 45814480 w 759"/>
                <a:gd name="T31" fmla="*/ 0 h 822"/>
                <a:gd name="T32" fmla="*/ 64450952 w 759"/>
                <a:gd name="T33" fmla="*/ 35097852 h 822"/>
                <a:gd name="T34" fmla="*/ 74028208 w 759"/>
                <a:gd name="T35" fmla="*/ 60259808 h 822"/>
                <a:gd name="T36" fmla="*/ 62897913 w 759"/>
                <a:gd name="T37" fmla="*/ 92002589 h 822"/>
                <a:gd name="T38" fmla="*/ 62897913 w 759"/>
                <a:gd name="T39" fmla="*/ 92002589 h 822"/>
                <a:gd name="T40" fmla="*/ 48532389 w 759"/>
                <a:gd name="T41" fmla="*/ 100647824 h 822"/>
                <a:gd name="T42" fmla="*/ 34166865 w 759"/>
                <a:gd name="T43" fmla="*/ 91744313 h 822"/>
                <a:gd name="T44" fmla="*/ 34166865 w 759"/>
                <a:gd name="T45" fmla="*/ 91744313 h 822"/>
                <a:gd name="T46" fmla="*/ 23295590 w 759"/>
                <a:gd name="T47" fmla="*/ 66324441 h 822"/>
                <a:gd name="T48" fmla="*/ 41932062 w 759"/>
                <a:gd name="T49" fmla="*/ 50194954 h 822"/>
                <a:gd name="T50" fmla="*/ 46979350 w 759"/>
                <a:gd name="T51" fmla="*/ 48904652 h 822"/>
                <a:gd name="T52" fmla="*/ 64450952 w 759"/>
                <a:gd name="T53" fmla="*/ 35097852 h 822"/>
                <a:gd name="T54" fmla="*/ 36108074 w 759"/>
                <a:gd name="T55" fmla="*/ 59743616 h 822"/>
                <a:gd name="T56" fmla="*/ 32613826 w 759"/>
                <a:gd name="T57" fmla="*/ 63227645 h 822"/>
                <a:gd name="T58" fmla="*/ 36108074 w 759"/>
                <a:gd name="T59" fmla="*/ 66582357 h 822"/>
                <a:gd name="T60" fmla="*/ 39473173 w 759"/>
                <a:gd name="T61" fmla="*/ 63227645 h 822"/>
                <a:gd name="T62" fmla="*/ 36108074 w 759"/>
                <a:gd name="T63" fmla="*/ 59743616 h 822"/>
                <a:gd name="T64" fmla="*/ 61474383 w 759"/>
                <a:gd name="T65" fmla="*/ 59743616 h 822"/>
                <a:gd name="T66" fmla="*/ 58109645 w 759"/>
                <a:gd name="T67" fmla="*/ 63227645 h 822"/>
                <a:gd name="T68" fmla="*/ 61474383 w 759"/>
                <a:gd name="T69" fmla="*/ 66582357 h 822"/>
                <a:gd name="T70" fmla="*/ 64968632 w 759"/>
                <a:gd name="T71" fmla="*/ 63227645 h 822"/>
                <a:gd name="T72" fmla="*/ 61474383 w 759"/>
                <a:gd name="T73" fmla="*/ 59743616 h 8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9" h="822">
                  <a:moveTo>
                    <a:pt x="354" y="0"/>
                  </a:moveTo>
                  <a:cubicBezTo>
                    <a:pt x="160" y="0"/>
                    <a:pt x="39" y="121"/>
                    <a:pt x="39" y="317"/>
                  </a:cubicBezTo>
                  <a:cubicBezTo>
                    <a:pt x="39" y="346"/>
                    <a:pt x="43" y="373"/>
                    <a:pt x="47" y="401"/>
                  </a:cubicBezTo>
                  <a:cubicBezTo>
                    <a:pt x="57" y="481"/>
                    <a:pt x="70" y="563"/>
                    <a:pt x="4" y="651"/>
                  </a:cubicBezTo>
                  <a:cubicBezTo>
                    <a:pt x="2" y="655"/>
                    <a:pt x="0" y="660"/>
                    <a:pt x="0" y="666"/>
                  </a:cubicBezTo>
                  <a:cubicBezTo>
                    <a:pt x="0" y="670"/>
                    <a:pt x="4" y="674"/>
                    <a:pt x="8" y="678"/>
                  </a:cubicBezTo>
                  <a:cubicBezTo>
                    <a:pt x="10" y="680"/>
                    <a:pt x="82" y="727"/>
                    <a:pt x="244" y="743"/>
                  </a:cubicBezTo>
                  <a:cubicBezTo>
                    <a:pt x="285" y="793"/>
                    <a:pt x="332" y="821"/>
                    <a:pt x="377" y="821"/>
                  </a:cubicBezTo>
                  <a:cubicBezTo>
                    <a:pt x="422" y="821"/>
                    <a:pt x="469" y="795"/>
                    <a:pt x="510" y="743"/>
                  </a:cubicBezTo>
                  <a:cubicBezTo>
                    <a:pt x="672" y="725"/>
                    <a:pt x="748" y="680"/>
                    <a:pt x="750" y="678"/>
                  </a:cubicBezTo>
                  <a:cubicBezTo>
                    <a:pt x="754" y="676"/>
                    <a:pt x="756" y="670"/>
                    <a:pt x="758" y="666"/>
                  </a:cubicBezTo>
                  <a:cubicBezTo>
                    <a:pt x="758" y="662"/>
                    <a:pt x="758" y="655"/>
                    <a:pt x="754" y="651"/>
                  </a:cubicBezTo>
                  <a:cubicBezTo>
                    <a:pt x="688" y="565"/>
                    <a:pt x="697" y="494"/>
                    <a:pt x="707" y="416"/>
                  </a:cubicBezTo>
                  <a:cubicBezTo>
                    <a:pt x="711" y="389"/>
                    <a:pt x="715" y="360"/>
                    <a:pt x="715" y="330"/>
                  </a:cubicBezTo>
                  <a:cubicBezTo>
                    <a:pt x="715" y="213"/>
                    <a:pt x="664" y="78"/>
                    <a:pt x="516" y="74"/>
                  </a:cubicBezTo>
                  <a:cubicBezTo>
                    <a:pt x="455" y="12"/>
                    <a:pt x="395" y="0"/>
                    <a:pt x="354" y="0"/>
                  </a:cubicBezTo>
                  <a:close/>
                  <a:moveTo>
                    <a:pt x="498" y="272"/>
                  </a:moveTo>
                  <a:cubicBezTo>
                    <a:pt x="524" y="301"/>
                    <a:pt x="572" y="365"/>
                    <a:pt x="572" y="467"/>
                  </a:cubicBezTo>
                  <a:cubicBezTo>
                    <a:pt x="572" y="604"/>
                    <a:pt x="488" y="713"/>
                    <a:pt x="486" y="713"/>
                  </a:cubicBezTo>
                  <a:cubicBezTo>
                    <a:pt x="451" y="756"/>
                    <a:pt x="412" y="780"/>
                    <a:pt x="375" y="780"/>
                  </a:cubicBezTo>
                  <a:cubicBezTo>
                    <a:pt x="338" y="780"/>
                    <a:pt x="299" y="756"/>
                    <a:pt x="264" y="711"/>
                  </a:cubicBezTo>
                  <a:cubicBezTo>
                    <a:pt x="264" y="711"/>
                    <a:pt x="180" y="631"/>
                    <a:pt x="180" y="514"/>
                  </a:cubicBezTo>
                  <a:cubicBezTo>
                    <a:pt x="180" y="424"/>
                    <a:pt x="256" y="406"/>
                    <a:pt x="324" y="389"/>
                  </a:cubicBezTo>
                  <a:cubicBezTo>
                    <a:pt x="338" y="385"/>
                    <a:pt x="350" y="383"/>
                    <a:pt x="363" y="379"/>
                  </a:cubicBezTo>
                  <a:cubicBezTo>
                    <a:pt x="445" y="356"/>
                    <a:pt x="481" y="305"/>
                    <a:pt x="498" y="272"/>
                  </a:cubicBezTo>
                  <a:close/>
                  <a:moveTo>
                    <a:pt x="279" y="463"/>
                  </a:moveTo>
                  <a:cubicBezTo>
                    <a:pt x="264" y="463"/>
                    <a:pt x="252" y="475"/>
                    <a:pt x="252" y="490"/>
                  </a:cubicBezTo>
                  <a:cubicBezTo>
                    <a:pt x="252" y="504"/>
                    <a:pt x="264" y="516"/>
                    <a:pt x="279" y="516"/>
                  </a:cubicBezTo>
                  <a:cubicBezTo>
                    <a:pt x="293" y="516"/>
                    <a:pt x="305" y="504"/>
                    <a:pt x="305" y="490"/>
                  </a:cubicBezTo>
                  <a:cubicBezTo>
                    <a:pt x="305" y="475"/>
                    <a:pt x="293" y="463"/>
                    <a:pt x="279" y="463"/>
                  </a:cubicBezTo>
                  <a:close/>
                  <a:moveTo>
                    <a:pt x="475" y="463"/>
                  </a:moveTo>
                  <a:cubicBezTo>
                    <a:pt x="461" y="463"/>
                    <a:pt x="449" y="475"/>
                    <a:pt x="449" y="490"/>
                  </a:cubicBezTo>
                  <a:cubicBezTo>
                    <a:pt x="449" y="504"/>
                    <a:pt x="460" y="516"/>
                    <a:pt x="475" y="516"/>
                  </a:cubicBezTo>
                  <a:cubicBezTo>
                    <a:pt x="489" y="516"/>
                    <a:pt x="502" y="504"/>
                    <a:pt x="502" y="490"/>
                  </a:cubicBezTo>
                  <a:cubicBezTo>
                    <a:pt x="502" y="475"/>
                    <a:pt x="490" y="463"/>
                    <a:pt x="475" y="46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17" name="Freeform 9">
              <a:extLst>
                <a:ext uri="{FF2B5EF4-FFF2-40B4-BE49-F238E27FC236}">
                  <a16:creationId xmlns:a16="http://schemas.microsoft.com/office/drawing/2014/main" xmlns="" id="{20030799-B54E-4AF9-B28D-E33D7119D5D7}"/>
                </a:ext>
              </a:extLst>
            </p:cNvPr>
            <p:cNvSpPr>
              <a:spLocks noChangeArrowheads="1"/>
            </p:cNvSpPr>
            <p:nvPr/>
          </p:nvSpPr>
          <p:spPr bwMode="auto">
            <a:xfrm>
              <a:off x="2868613" y="2214563"/>
              <a:ext cx="457200" cy="457200"/>
            </a:xfrm>
            <a:custGeom>
              <a:avLst/>
              <a:gdLst>
                <a:gd name="T0" fmla="*/ 164333004 w 1271"/>
                <a:gd name="T1" fmla="*/ 164333004 h 1271"/>
                <a:gd name="T2" fmla="*/ 0 w 1271"/>
                <a:gd name="T3" fmla="*/ 164333004 h 1271"/>
                <a:gd name="T4" fmla="*/ 0 w 1271"/>
                <a:gd name="T5" fmla="*/ 0 h 1271"/>
                <a:gd name="T6" fmla="*/ 164333004 w 1271"/>
                <a:gd name="T7" fmla="*/ 0 h 1271"/>
                <a:gd name="T8" fmla="*/ 164333004 w 1271"/>
                <a:gd name="T9" fmla="*/ 164333004 h 1271"/>
                <a:gd name="T10" fmla="*/ 16174664 w 1271"/>
                <a:gd name="T11" fmla="*/ 148934968 h 1271"/>
                <a:gd name="T12" fmla="*/ 148417336 w 1271"/>
                <a:gd name="T13" fmla="*/ 148934968 h 1271"/>
                <a:gd name="T14" fmla="*/ 148417336 w 1271"/>
                <a:gd name="T15" fmla="*/ 15398036 h 1271"/>
                <a:gd name="T16" fmla="*/ 16174664 w 1271"/>
                <a:gd name="T17" fmla="*/ 15398036 h 1271"/>
                <a:gd name="T18" fmla="*/ 16174664 w 1271"/>
                <a:gd name="T19" fmla="*/ 148934968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5" y="1151"/>
                  </a:moveTo>
                  <a:lnTo>
                    <a:pt x="1147" y="1151"/>
                  </a:lnTo>
                  <a:lnTo>
                    <a:pt x="1147" y="119"/>
                  </a:lnTo>
                  <a:lnTo>
                    <a:pt x="125" y="119"/>
                  </a:lnTo>
                  <a:lnTo>
                    <a:pt x="125" y="115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grpSp>
      <p:grpSp>
        <p:nvGrpSpPr>
          <p:cNvPr id="18" name="Group 6" descr="Icon of a Man's Face">
            <a:extLst>
              <a:ext uri="{FF2B5EF4-FFF2-40B4-BE49-F238E27FC236}">
                <a16:creationId xmlns:a16="http://schemas.microsoft.com/office/drawing/2014/main" xmlns="" id="{42D85CDC-64C0-4592-B371-F5FC2A1D04B5}"/>
              </a:ext>
            </a:extLst>
          </p:cNvPr>
          <p:cNvGrpSpPr>
            <a:grpSpLocks/>
          </p:cNvGrpSpPr>
          <p:nvPr/>
        </p:nvGrpSpPr>
        <p:grpSpPr bwMode="auto">
          <a:xfrm>
            <a:off x="5894242" y="3124200"/>
            <a:ext cx="430358" cy="430358"/>
            <a:chOff x="3630613" y="2214563"/>
            <a:chExt cx="457200" cy="457200"/>
          </a:xfrm>
          <a:solidFill>
            <a:schemeClr val="bg1"/>
          </a:solidFill>
        </p:grpSpPr>
        <p:sp>
          <p:nvSpPr>
            <p:cNvPr id="19" name="Freeform 10">
              <a:extLst>
                <a:ext uri="{FF2B5EF4-FFF2-40B4-BE49-F238E27FC236}">
                  <a16:creationId xmlns:a16="http://schemas.microsoft.com/office/drawing/2014/main" xmlns="" id="{A966A55A-F25C-462F-A476-601FD75052B6}"/>
                </a:ext>
              </a:extLst>
            </p:cNvPr>
            <p:cNvSpPr>
              <a:spLocks noChangeArrowheads="1"/>
            </p:cNvSpPr>
            <p:nvPr/>
          </p:nvSpPr>
          <p:spPr bwMode="auto">
            <a:xfrm>
              <a:off x="3630613" y="2214563"/>
              <a:ext cx="457200" cy="457200"/>
            </a:xfrm>
            <a:custGeom>
              <a:avLst/>
              <a:gdLst>
                <a:gd name="T0" fmla="*/ 164333004 w 1271"/>
                <a:gd name="T1" fmla="*/ 164333004 h 1271"/>
                <a:gd name="T2" fmla="*/ 0 w 1271"/>
                <a:gd name="T3" fmla="*/ 164333004 h 1271"/>
                <a:gd name="T4" fmla="*/ 0 w 1271"/>
                <a:gd name="T5" fmla="*/ 0 h 1271"/>
                <a:gd name="T6" fmla="*/ 164333004 w 1271"/>
                <a:gd name="T7" fmla="*/ 0 h 1271"/>
                <a:gd name="T8" fmla="*/ 164333004 w 1271"/>
                <a:gd name="T9" fmla="*/ 164333004 h 1271"/>
                <a:gd name="T10" fmla="*/ 15915668 w 1271"/>
                <a:gd name="T11" fmla="*/ 148934968 h 1271"/>
                <a:gd name="T12" fmla="*/ 148158700 w 1271"/>
                <a:gd name="T13" fmla="*/ 148934968 h 1271"/>
                <a:gd name="T14" fmla="*/ 148158700 w 1271"/>
                <a:gd name="T15" fmla="*/ 15398036 h 1271"/>
                <a:gd name="T16" fmla="*/ 15915668 w 1271"/>
                <a:gd name="T17" fmla="*/ 15398036 h 1271"/>
                <a:gd name="T18" fmla="*/ 15915668 w 1271"/>
                <a:gd name="T19" fmla="*/ 148934968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3" y="1151"/>
                  </a:moveTo>
                  <a:lnTo>
                    <a:pt x="1145" y="1151"/>
                  </a:lnTo>
                  <a:lnTo>
                    <a:pt x="1145" y="119"/>
                  </a:lnTo>
                  <a:lnTo>
                    <a:pt x="123" y="119"/>
                  </a:lnTo>
                  <a:lnTo>
                    <a:pt x="123" y="115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20" name="Freeform 11">
              <a:extLst>
                <a:ext uri="{FF2B5EF4-FFF2-40B4-BE49-F238E27FC236}">
                  <a16:creationId xmlns:a16="http://schemas.microsoft.com/office/drawing/2014/main" xmlns="" id="{F304298B-8D12-4572-B820-2126D66300A3}"/>
                </a:ext>
              </a:extLst>
            </p:cNvPr>
            <p:cNvSpPr>
              <a:spLocks noChangeArrowheads="1"/>
            </p:cNvSpPr>
            <p:nvPr/>
          </p:nvSpPr>
          <p:spPr bwMode="auto">
            <a:xfrm>
              <a:off x="3756025" y="2295525"/>
              <a:ext cx="207963" cy="293688"/>
            </a:xfrm>
            <a:custGeom>
              <a:avLst/>
              <a:gdLst>
                <a:gd name="T0" fmla="*/ 32735611 w 577"/>
                <a:gd name="T1" fmla="*/ 257785 h 818"/>
                <a:gd name="T2" fmla="*/ 28708625 w 577"/>
                <a:gd name="T3" fmla="*/ 773354 h 818"/>
                <a:gd name="T4" fmla="*/ 24811392 w 577"/>
                <a:gd name="T5" fmla="*/ 1546709 h 818"/>
                <a:gd name="T6" fmla="*/ 11951205 w 577"/>
                <a:gd name="T7" fmla="*/ 7605370 h 818"/>
                <a:gd name="T8" fmla="*/ 2728028 w 577"/>
                <a:gd name="T9" fmla="*/ 21140151 h 818"/>
                <a:gd name="T10" fmla="*/ 1039094 w 577"/>
                <a:gd name="T11" fmla="*/ 27714382 h 818"/>
                <a:gd name="T12" fmla="*/ 519727 w 577"/>
                <a:gd name="T13" fmla="*/ 31710405 h 818"/>
                <a:gd name="T14" fmla="*/ 779591 w 577"/>
                <a:gd name="T15" fmla="*/ 40089130 h 818"/>
                <a:gd name="T16" fmla="*/ 2987891 w 577"/>
                <a:gd name="T17" fmla="*/ 50401241 h 818"/>
                <a:gd name="T18" fmla="*/ 4026985 w 577"/>
                <a:gd name="T19" fmla="*/ 53881695 h 818"/>
                <a:gd name="T20" fmla="*/ 259864 w 577"/>
                <a:gd name="T21" fmla="*/ 62518205 h 818"/>
                <a:gd name="T22" fmla="*/ 14159505 w 577"/>
                <a:gd name="T23" fmla="*/ 87912523 h 818"/>
                <a:gd name="T24" fmla="*/ 28708625 w 577"/>
                <a:gd name="T25" fmla="*/ 101060626 h 818"/>
                <a:gd name="T26" fmla="*/ 46245637 w 577"/>
                <a:gd name="T27" fmla="*/ 101060626 h 818"/>
                <a:gd name="T28" fmla="*/ 60665006 w 577"/>
                <a:gd name="T29" fmla="*/ 87912523 h 818"/>
                <a:gd name="T30" fmla="*/ 74564647 w 577"/>
                <a:gd name="T31" fmla="*/ 62518205 h 818"/>
                <a:gd name="T32" fmla="*/ 70797525 w 577"/>
                <a:gd name="T33" fmla="*/ 53881695 h 818"/>
                <a:gd name="T34" fmla="*/ 72096483 w 577"/>
                <a:gd name="T35" fmla="*/ 49627887 h 818"/>
                <a:gd name="T36" fmla="*/ 73395441 w 577"/>
                <a:gd name="T37" fmla="*/ 44342939 h 818"/>
                <a:gd name="T38" fmla="*/ 74564647 w 577"/>
                <a:gd name="T39" fmla="*/ 37510923 h 818"/>
                <a:gd name="T40" fmla="*/ 74824511 w 577"/>
                <a:gd name="T41" fmla="*/ 32225975 h 818"/>
                <a:gd name="T42" fmla="*/ 74824511 w 577"/>
                <a:gd name="T43" fmla="*/ 29776660 h 818"/>
                <a:gd name="T44" fmla="*/ 74304783 w 577"/>
                <a:gd name="T45" fmla="*/ 26941027 h 818"/>
                <a:gd name="T46" fmla="*/ 73655305 w 577"/>
                <a:gd name="T47" fmla="*/ 25136174 h 818"/>
                <a:gd name="T48" fmla="*/ 73135577 w 577"/>
                <a:gd name="T49" fmla="*/ 23202788 h 818"/>
                <a:gd name="T50" fmla="*/ 72615850 w 577"/>
                <a:gd name="T51" fmla="*/ 21397935 h 818"/>
                <a:gd name="T52" fmla="*/ 71316892 w 577"/>
                <a:gd name="T53" fmla="*/ 18433410 h 818"/>
                <a:gd name="T54" fmla="*/ 70537662 w 577"/>
                <a:gd name="T55" fmla="*/ 16628557 h 818"/>
                <a:gd name="T56" fmla="*/ 69498207 w 577"/>
                <a:gd name="T57" fmla="*/ 15081848 h 818"/>
                <a:gd name="T58" fmla="*/ 68069498 w 577"/>
                <a:gd name="T59" fmla="*/ 13792565 h 818"/>
                <a:gd name="T60" fmla="*/ 65731085 w 577"/>
                <a:gd name="T61" fmla="*/ 11859179 h 818"/>
                <a:gd name="T62" fmla="*/ 54559471 w 577"/>
                <a:gd name="T63" fmla="*/ 5800518 h 818"/>
                <a:gd name="T64" fmla="*/ 52480923 w 577"/>
                <a:gd name="T65" fmla="*/ 4253809 h 818"/>
                <a:gd name="T66" fmla="*/ 50012759 w 577"/>
                <a:gd name="T67" fmla="*/ 2578207 h 818"/>
                <a:gd name="T68" fmla="*/ 40659830 w 577"/>
                <a:gd name="T69" fmla="*/ 0 h 818"/>
                <a:gd name="T70" fmla="*/ 37022460 w 577"/>
                <a:gd name="T71" fmla="*/ 0 h 818"/>
                <a:gd name="T72" fmla="*/ 60665006 w 577"/>
                <a:gd name="T73" fmla="*/ 45631863 h 818"/>
                <a:gd name="T74" fmla="*/ 68978840 w 577"/>
                <a:gd name="T75" fmla="*/ 58135504 h 818"/>
                <a:gd name="T76" fmla="*/ 63652537 w 577"/>
                <a:gd name="T77" fmla="*/ 70768037 h 818"/>
                <a:gd name="T78" fmla="*/ 56638020 w 577"/>
                <a:gd name="T79" fmla="*/ 85076531 h 818"/>
                <a:gd name="T80" fmla="*/ 43127994 w 577"/>
                <a:gd name="T81" fmla="*/ 97451279 h 818"/>
                <a:gd name="T82" fmla="*/ 31436653 w 577"/>
                <a:gd name="T83" fmla="*/ 97451279 h 818"/>
                <a:gd name="T84" fmla="*/ 17796875 w 577"/>
                <a:gd name="T85" fmla="*/ 85076531 h 818"/>
                <a:gd name="T86" fmla="*/ 10652247 w 577"/>
                <a:gd name="T87" fmla="*/ 70768037 h 818"/>
                <a:gd name="T88" fmla="*/ 5325943 w 577"/>
                <a:gd name="T89" fmla="*/ 57877719 h 818"/>
                <a:gd name="T90" fmla="*/ 6624901 w 577"/>
                <a:gd name="T91" fmla="*/ 56717687 h 818"/>
                <a:gd name="T92" fmla="*/ 34294432 w 577"/>
                <a:gd name="T93" fmla="*/ 36221999 h 818"/>
                <a:gd name="T94" fmla="*/ 24811392 w 577"/>
                <a:gd name="T95" fmla="*/ 57233257 h 818"/>
                <a:gd name="T96" fmla="*/ 24811392 w 577"/>
                <a:gd name="T97" fmla="*/ 64194165 h 818"/>
                <a:gd name="T98" fmla="*/ 24811392 w 577"/>
                <a:gd name="T99" fmla="*/ 57233257 h 818"/>
                <a:gd name="T100" fmla="*/ 46895116 w 577"/>
                <a:gd name="T101" fmla="*/ 60713711 h 818"/>
                <a:gd name="T102" fmla="*/ 53779881 w 577"/>
                <a:gd name="T103" fmla="*/ 60713711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grpSp>
      <p:grpSp>
        <p:nvGrpSpPr>
          <p:cNvPr id="21" name="Group 3" descr="Icon of a Play Button">
            <a:extLst>
              <a:ext uri="{FF2B5EF4-FFF2-40B4-BE49-F238E27FC236}">
                <a16:creationId xmlns:a16="http://schemas.microsoft.com/office/drawing/2014/main" xmlns="" id="{7F2F4668-8B46-4A52-A746-82C0FBFB0F03}"/>
              </a:ext>
            </a:extLst>
          </p:cNvPr>
          <p:cNvGrpSpPr>
            <a:grpSpLocks/>
          </p:cNvGrpSpPr>
          <p:nvPr/>
        </p:nvGrpSpPr>
        <p:grpSpPr bwMode="auto">
          <a:xfrm>
            <a:off x="6211542" y="648942"/>
            <a:ext cx="494058" cy="494058"/>
            <a:chOff x="996950" y="2163763"/>
            <a:chExt cx="396875" cy="396875"/>
          </a:xfrm>
          <a:solidFill>
            <a:schemeClr val="bg1"/>
          </a:solidFill>
        </p:grpSpPr>
        <p:sp>
          <p:nvSpPr>
            <p:cNvPr id="22" name="Freeform 38">
              <a:extLst>
                <a:ext uri="{FF2B5EF4-FFF2-40B4-BE49-F238E27FC236}">
                  <a16:creationId xmlns:a16="http://schemas.microsoft.com/office/drawing/2014/main" xmlns="" id="{5F6B38A3-DE6F-4EAC-BFB7-2115C26DEECE}"/>
                </a:ext>
              </a:extLst>
            </p:cNvPr>
            <p:cNvSpPr>
              <a:spLocks noChangeArrowheads="1"/>
            </p:cNvSpPr>
            <p:nvPr/>
          </p:nvSpPr>
          <p:spPr bwMode="auto">
            <a:xfrm>
              <a:off x="996950" y="2163763"/>
              <a:ext cx="396875" cy="396875"/>
            </a:xfrm>
            <a:custGeom>
              <a:avLst/>
              <a:gdLst>
                <a:gd name="T0" fmla="*/ 142670975 w 1101"/>
                <a:gd name="T1" fmla="*/ 142930873 h 1101"/>
                <a:gd name="T2" fmla="*/ 0 w 1101"/>
                <a:gd name="T3" fmla="*/ 142930873 h 1101"/>
                <a:gd name="T4" fmla="*/ 0 w 1101"/>
                <a:gd name="T5" fmla="*/ 0 h 1101"/>
                <a:gd name="T6" fmla="*/ 142930873 w 1101"/>
                <a:gd name="T7" fmla="*/ 0 h 1101"/>
                <a:gd name="T8" fmla="*/ 142930873 w 1101"/>
                <a:gd name="T9" fmla="*/ 142930873 h 1101"/>
                <a:gd name="T10" fmla="*/ 142670975 w 1101"/>
                <a:gd name="T11" fmla="*/ 142930873 h 1101"/>
                <a:gd name="T12" fmla="*/ 13773473 w 1101"/>
                <a:gd name="T13" fmla="*/ 129677194 h 1101"/>
                <a:gd name="T14" fmla="*/ 128767734 w 1101"/>
                <a:gd name="T15" fmla="*/ 129677194 h 1101"/>
                <a:gd name="T16" fmla="*/ 128767734 w 1101"/>
                <a:gd name="T17" fmla="*/ 13383447 h 1101"/>
                <a:gd name="T18" fmla="*/ 13773473 w 1101"/>
                <a:gd name="T19" fmla="*/ 13383447 h 1101"/>
                <a:gd name="T20" fmla="*/ 13773473 w 1101"/>
                <a:gd name="T21" fmla="*/ 129677194 h 1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1" h="1101">
                  <a:moveTo>
                    <a:pt x="1098" y="1100"/>
                  </a:moveTo>
                  <a:lnTo>
                    <a:pt x="0" y="1100"/>
                  </a:lnTo>
                  <a:lnTo>
                    <a:pt x="0" y="0"/>
                  </a:lnTo>
                  <a:lnTo>
                    <a:pt x="1100" y="0"/>
                  </a:lnTo>
                  <a:lnTo>
                    <a:pt x="1100" y="1100"/>
                  </a:lnTo>
                  <a:lnTo>
                    <a:pt x="1098" y="1100"/>
                  </a:lnTo>
                  <a:close/>
                  <a:moveTo>
                    <a:pt x="106" y="998"/>
                  </a:moveTo>
                  <a:lnTo>
                    <a:pt x="991" y="998"/>
                  </a:lnTo>
                  <a:lnTo>
                    <a:pt x="991" y="103"/>
                  </a:lnTo>
                  <a:lnTo>
                    <a:pt x="106" y="103"/>
                  </a:lnTo>
                  <a:lnTo>
                    <a:pt x="106" y="99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23" name="Freeform 39">
              <a:extLst>
                <a:ext uri="{FF2B5EF4-FFF2-40B4-BE49-F238E27FC236}">
                  <a16:creationId xmlns:a16="http://schemas.microsoft.com/office/drawing/2014/main" xmlns="" id="{1988FD6C-5E79-40BF-907F-3A9CD6CA5A89}"/>
                </a:ext>
              </a:extLst>
            </p:cNvPr>
            <p:cNvSpPr>
              <a:spLocks noChangeArrowheads="1"/>
            </p:cNvSpPr>
            <p:nvPr/>
          </p:nvSpPr>
          <p:spPr bwMode="auto">
            <a:xfrm>
              <a:off x="1092200" y="2232025"/>
              <a:ext cx="223838" cy="258763"/>
            </a:xfrm>
            <a:custGeom>
              <a:avLst/>
              <a:gdLst>
                <a:gd name="T0" fmla="*/ 0 w 622"/>
                <a:gd name="T1" fmla="*/ 93126930 h 718"/>
                <a:gd name="T2" fmla="*/ 0 w 622"/>
                <a:gd name="T3" fmla="*/ 0 h 718"/>
                <a:gd name="T4" fmla="*/ 80422618 w 622"/>
                <a:gd name="T5" fmla="*/ 46498414 h 718"/>
                <a:gd name="T6" fmla="*/ 0 w 622"/>
                <a:gd name="T7" fmla="*/ 93126930 h 718"/>
                <a:gd name="T8" fmla="*/ 13209681 w 622"/>
                <a:gd name="T9" fmla="*/ 23119285 h 718"/>
                <a:gd name="T10" fmla="*/ 13209681 w 622"/>
                <a:gd name="T11" fmla="*/ 70007285 h 718"/>
                <a:gd name="T12" fmla="*/ 53874064 w 622"/>
                <a:gd name="T13" fmla="*/ 46498414 h 718"/>
                <a:gd name="T14" fmla="*/ 13209681 w 622"/>
                <a:gd name="T15" fmla="*/ 23119285 h 7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2" h="718">
                  <a:moveTo>
                    <a:pt x="0" y="717"/>
                  </a:moveTo>
                  <a:lnTo>
                    <a:pt x="0" y="0"/>
                  </a:lnTo>
                  <a:lnTo>
                    <a:pt x="621" y="358"/>
                  </a:lnTo>
                  <a:lnTo>
                    <a:pt x="0" y="717"/>
                  </a:lnTo>
                  <a:close/>
                  <a:moveTo>
                    <a:pt x="102" y="178"/>
                  </a:moveTo>
                  <a:lnTo>
                    <a:pt x="102" y="539"/>
                  </a:lnTo>
                  <a:lnTo>
                    <a:pt x="416" y="358"/>
                  </a:lnTo>
                  <a:lnTo>
                    <a:pt x="102" y="17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grpSp>
      <p:grpSp>
        <p:nvGrpSpPr>
          <p:cNvPr id="24" name="Group 4" descr="Icon of a Mountain and Sun">
            <a:extLst>
              <a:ext uri="{FF2B5EF4-FFF2-40B4-BE49-F238E27FC236}">
                <a16:creationId xmlns:a16="http://schemas.microsoft.com/office/drawing/2014/main" xmlns="" id="{2D4D6E2A-4517-4EF9-97F6-51D267291341}"/>
              </a:ext>
            </a:extLst>
          </p:cNvPr>
          <p:cNvGrpSpPr>
            <a:grpSpLocks/>
          </p:cNvGrpSpPr>
          <p:nvPr/>
        </p:nvGrpSpPr>
        <p:grpSpPr bwMode="auto">
          <a:xfrm>
            <a:off x="6533036" y="2174090"/>
            <a:ext cx="509539" cy="509539"/>
            <a:chOff x="2028825" y="2141538"/>
            <a:chExt cx="396875" cy="396875"/>
          </a:xfrm>
          <a:solidFill>
            <a:schemeClr val="bg1"/>
          </a:solidFill>
        </p:grpSpPr>
        <p:sp>
          <p:nvSpPr>
            <p:cNvPr id="25" name="Freeform 40">
              <a:extLst>
                <a:ext uri="{FF2B5EF4-FFF2-40B4-BE49-F238E27FC236}">
                  <a16:creationId xmlns:a16="http://schemas.microsoft.com/office/drawing/2014/main" xmlns="" id="{236700C7-86B8-4439-ADAD-EBECF7DCFE9C}"/>
                </a:ext>
              </a:extLst>
            </p:cNvPr>
            <p:cNvSpPr>
              <a:spLocks noChangeArrowheads="1"/>
            </p:cNvSpPr>
            <p:nvPr/>
          </p:nvSpPr>
          <p:spPr bwMode="auto">
            <a:xfrm>
              <a:off x="2074863" y="2322513"/>
              <a:ext cx="300037" cy="142875"/>
            </a:xfrm>
            <a:custGeom>
              <a:avLst/>
              <a:gdLst>
                <a:gd name="T0" fmla="*/ 107940202 w 833"/>
                <a:gd name="T1" fmla="*/ 51160737 h 398"/>
                <a:gd name="T2" fmla="*/ 0 w 833"/>
                <a:gd name="T3" fmla="*/ 51160737 h 398"/>
                <a:gd name="T4" fmla="*/ 39828921 w 833"/>
                <a:gd name="T5" fmla="*/ 13144500 h 398"/>
                <a:gd name="T6" fmla="*/ 45148185 w 833"/>
                <a:gd name="T7" fmla="*/ 17397365 h 398"/>
                <a:gd name="T8" fmla="*/ 61105615 w 833"/>
                <a:gd name="T9" fmla="*/ 0 h 398"/>
                <a:gd name="T10" fmla="*/ 107940202 w 833"/>
                <a:gd name="T11" fmla="*/ 51160737 h 398"/>
                <a:gd name="T12" fmla="*/ 32952923 w 833"/>
                <a:gd name="T13" fmla="*/ 38016237 h 398"/>
                <a:gd name="T14" fmla="*/ 77841412 w 833"/>
                <a:gd name="T15" fmla="*/ 38016237 h 398"/>
                <a:gd name="T16" fmla="*/ 61105615 w 833"/>
                <a:gd name="T17" fmla="*/ 19459001 h 398"/>
                <a:gd name="T18" fmla="*/ 46575251 w 833"/>
                <a:gd name="T19" fmla="*/ 35309869 h 398"/>
                <a:gd name="T20" fmla="*/ 40736956 w 833"/>
                <a:gd name="T21" fmla="*/ 30541865 h 398"/>
                <a:gd name="T22" fmla="*/ 32952923 w 833"/>
                <a:gd name="T23" fmla="*/ 38016237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3" h="398">
                  <a:moveTo>
                    <a:pt x="832" y="397"/>
                  </a:moveTo>
                  <a:lnTo>
                    <a:pt x="0" y="397"/>
                  </a:lnTo>
                  <a:lnTo>
                    <a:pt x="307" y="102"/>
                  </a:lnTo>
                  <a:lnTo>
                    <a:pt x="348" y="135"/>
                  </a:lnTo>
                  <a:lnTo>
                    <a:pt x="471" y="0"/>
                  </a:lnTo>
                  <a:lnTo>
                    <a:pt x="832" y="397"/>
                  </a:lnTo>
                  <a:close/>
                  <a:moveTo>
                    <a:pt x="254" y="295"/>
                  </a:moveTo>
                  <a:lnTo>
                    <a:pt x="600" y="295"/>
                  </a:lnTo>
                  <a:lnTo>
                    <a:pt x="471" y="151"/>
                  </a:lnTo>
                  <a:lnTo>
                    <a:pt x="359" y="274"/>
                  </a:lnTo>
                  <a:lnTo>
                    <a:pt x="314" y="237"/>
                  </a:lnTo>
                  <a:lnTo>
                    <a:pt x="254" y="2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dirty="0">
                <a:solidFill>
                  <a:srgbClr val="19232F"/>
                </a:solidFill>
              </a:endParaRPr>
            </a:p>
          </p:txBody>
        </p:sp>
        <p:sp>
          <p:nvSpPr>
            <p:cNvPr id="26" name="Freeform 41">
              <a:extLst>
                <a:ext uri="{FF2B5EF4-FFF2-40B4-BE49-F238E27FC236}">
                  <a16:creationId xmlns:a16="http://schemas.microsoft.com/office/drawing/2014/main" xmlns="" id="{3A65B15C-73A7-44F0-A029-7C4F20CF16C5}"/>
                </a:ext>
              </a:extLst>
            </p:cNvPr>
            <p:cNvSpPr>
              <a:spLocks noChangeArrowheads="1"/>
            </p:cNvSpPr>
            <p:nvPr/>
          </p:nvSpPr>
          <p:spPr bwMode="auto">
            <a:xfrm>
              <a:off x="2271713" y="2243138"/>
              <a:ext cx="93662" cy="93662"/>
            </a:xfrm>
            <a:custGeom>
              <a:avLst/>
              <a:gdLst>
                <a:gd name="T0" fmla="*/ 20089602 w 261"/>
                <a:gd name="T1" fmla="*/ 16870009 h 259"/>
                <a:gd name="T2" fmla="*/ 16612624 w 261"/>
                <a:gd name="T3" fmla="*/ 20270410 h 259"/>
                <a:gd name="T4" fmla="*/ 13135647 w 261"/>
                <a:gd name="T5" fmla="*/ 16870009 h 259"/>
                <a:gd name="T6" fmla="*/ 16612624 w 261"/>
                <a:gd name="T7" fmla="*/ 13339060 h 259"/>
                <a:gd name="T8" fmla="*/ 20089602 w 261"/>
                <a:gd name="T9" fmla="*/ 16870009 h 259"/>
                <a:gd name="T10" fmla="*/ 16612624 w 261"/>
                <a:gd name="T11" fmla="*/ 0 h 259"/>
                <a:gd name="T12" fmla="*/ 0 w 261"/>
                <a:gd name="T13" fmla="*/ 16870009 h 259"/>
                <a:gd name="T14" fmla="*/ 16612624 w 261"/>
                <a:gd name="T15" fmla="*/ 33740018 h 259"/>
                <a:gd name="T16" fmla="*/ 33224890 w 261"/>
                <a:gd name="T17" fmla="*/ 16870009 h 259"/>
                <a:gd name="T18" fmla="*/ 16612624 w 261"/>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1" h="259">
                  <a:moveTo>
                    <a:pt x="156" y="129"/>
                  </a:moveTo>
                  <a:cubicBezTo>
                    <a:pt x="156" y="143"/>
                    <a:pt x="143" y="155"/>
                    <a:pt x="129" y="155"/>
                  </a:cubicBezTo>
                  <a:cubicBezTo>
                    <a:pt x="115" y="155"/>
                    <a:pt x="102" y="143"/>
                    <a:pt x="102" y="129"/>
                  </a:cubicBezTo>
                  <a:cubicBezTo>
                    <a:pt x="102" y="114"/>
                    <a:pt x="115" y="102"/>
                    <a:pt x="129" y="102"/>
                  </a:cubicBezTo>
                  <a:cubicBezTo>
                    <a:pt x="143" y="102"/>
                    <a:pt x="156" y="114"/>
                    <a:pt x="156" y="129"/>
                  </a:cubicBezTo>
                  <a:close/>
                  <a:moveTo>
                    <a:pt x="129" y="0"/>
                  </a:moveTo>
                  <a:cubicBezTo>
                    <a:pt x="57" y="0"/>
                    <a:pt x="0" y="57"/>
                    <a:pt x="0" y="129"/>
                  </a:cubicBezTo>
                  <a:cubicBezTo>
                    <a:pt x="0" y="200"/>
                    <a:pt x="57" y="258"/>
                    <a:pt x="129" y="258"/>
                  </a:cubicBezTo>
                  <a:cubicBezTo>
                    <a:pt x="201" y="258"/>
                    <a:pt x="258" y="200"/>
                    <a:pt x="258" y="129"/>
                  </a:cubicBezTo>
                  <a:cubicBezTo>
                    <a:pt x="260" y="59"/>
                    <a:pt x="201" y="0"/>
                    <a:pt x="129"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27" name="Freeform 42">
              <a:extLst>
                <a:ext uri="{FF2B5EF4-FFF2-40B4-BE49-F238E27FC236}">
                  <a16:creationId xmlns:a16="http://schemas.microsoft.com/office/drawing/2014/main" xmlns="" id="{5B7AFE94-6C29-40B9-A682-20DE31059EA1}"/>
                </a:ext>
              </a:extLst>
            </p:cNvPr>
            <p:cNvSpPr>
              <a:spLocks noChangeArrowheads="1"/>
            </p:cNvSpPr>
            <p:nvPr/>
          </p:nvSpPr>
          <p:spPr bwMode="auto">
            <a:xfrm>
              <a:off x="2028825" y="2141538"/>
              <a:ext cx="396875" cy="396875"/>
            </a:xfrm>
            <a:custGeom>
              <a:avLst/>
              <a:gdLst>
                <a:gd name="T0" fmla="*/ 142930873 w 1101"/>
                <a:gd name="T1" fmla="*/ 142930873 h 1101"/>
                <a:gd name="T2" fmla="*/ 0 w 1101"/>
                <a:gd name="T3" fmla="*/ 142930873 h 1101"/>
                <a:gd name="T4" fmla="*/ 0 w 1101"/>
                <a:gd name="T5" fmla="*/ 0 h 1101"/>
                <a:gd name="T6" fmla="*/ 142930873 w 1101"/>
                <a:gd name="T7" fmla="*/ 0 h 1101"/>
                <a:gd name="T8" fmla="*/ 142930873 w 1101"/>
                <a:gd name="T9" fmla="*/ 142930873 h 1101"/>
                <a:gd name="T10" fmla="*/ 129157400 w 1101"/>
                <a:gd name="T11" fmla="*/ 129547065 h 1101"/>
                <a:gd name="T12" fmla="*/ 129157400 w 1101"/>
                <a:gd name="T13" fmla="*/ 13253678 h 1101"/>
                <a:gd name="T14" fmla="*/ 14163139 w 1101"/>
                <a:gd name="T15" fmla="*/ 13253678 h 1101"/>
                <a:gd name="T16" fmla="*/ 14163139 w 1101"/>
                <a:gd name="T17" fmla="*/ 129547065 h 1101"/>
                <a:gd name="T18" fmla="*/ 129157400 w 1101"/>
                <a:gd name="T19" fmla="*/ 129547065 h 1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1" h="1101">
                  <a:moveTo>
                    <a:pt x="1100" y="1100"/>
                  </a:moveTo>
                  <a:lnTo>
                    <a:pt x="0" y="1100"/>
                  </a:lnTo>
                  <a:lnTo>
                    <a:pt x="0" y="0"/>
                  </a:lnTo>
                  <a:lnTo>
                    <a:pt x="1100" y="0"/>
                  </a:lnTo>
                  <a:lnTo>
                    <a:pt x="1100" y="1100"/>
                  </a:lnTo>
                  <a:close/>
                  <a:moveTo>
                    <a:pt x="994" y="997"/>
                  </a:moveTo>
                  <a:lnTo>
                    <a:pt x="994" y="102"/>
                  </a:lnTo>
                  <a:lnTo>
                    <a:pt x="109" y="102"/>
                  </a:lnTo>
                  <a:lnTo>
                    <a:pt x="109" y="997"/>
                  </a:lnTo>
                  <a:lnTo>
                    <a:pt x="994" y="99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dirty="0">
                <a:solidFill>
                  <a:srgbClr val="19232F"/>
                </a:solidFill>
              </a:endParaRPr>
            </a:p>
          </p:txBody>
        </p:sp>
      </p:grpSp>
      <p:grpSp>
        <p:nvGrpSpPr>
          <p:cNvPr id="44" name="Group 3" descr="Icon of a Play Button">
            <a:extLst>
              <a:ext uri="{FF2B5EF4-FFF2-40B4-BE49-F238E27FC236}">
                <a16:creationId xmlns:a16="http://schemas.microsoft.com/office/drawing/2014/main" xmlns="" id="{186704B8-536E-4770-8434-428DC2FC39D6}"/>
              </a:ext>
            </a:extLst>
          </p:cNvPr>
          <p:cNvGrpSpPr>
            <a:grpSpLocks/>
          </p:cNvGrpSpPr>
          <p:nvPr/>
        </p:nvGrpSpPr>
        <p:grpSpPr bwMode="auto">
          <a:xfrm>
            <a:off x="6781800" y="3726812"/>
            <a:ext cx="393186" cy="393186"/>
            <a:chOff x="996950" y="2163763"/>
            <a:chExt cx="396875" cy="396875"/>
          </a:xfrm>
          <a:solidFill>
            <a:schemeClr val="bg1"/>
          </a:solidFill>
        </p:grpSpPr>
        <p:sp>
          <p:nvSpPr>
            <p:cNvPr id="45" name="Freeform 38">
              <a:extLst>
                <a:ext uri="{FF2B5EF4-FFF2-40B4-BE49-F238E27FC236}">
                  <a16:creationId xmlns:a16="http://schemas.microsoft.com/office/drawing/2014/main" xmlns="" id="{09A1A3FA-F898-4DCB-838B-836ECC3114DA}"/>
                </a:ext>
              </a:extLst>
            </p:cNvPr>
            <p:cNvSpPr>
              <a:spLocks noChangeArrowheads="1"/>
            </p:cNvSpPr>
            <p:nvPr/>
          </p:nvSpPr>
          <p:spPr bwMode="auto">
            <a:xfrm>
              <a:off x="996950" y="2163763"/>
              <a:ext cx="396875" cy="396875"/>
            </a:xfrm>
            <a:custGeom>
              <a:avLst/>
              <a:gdLst>
                <a:gd name="T0" fmla="*/ 142670975 w 1101"/>
                <a:gd name="T1" fmla="*/ 142930873 h 1101"/>
                <a:gd name="T2" fmla="*/ 0 w 1101"/>
                <a:gd name="T3" fmla="*/ 142930873 h 1101"/>
                <a:gd name="T4" fmla="*/ 0 w 1101"/>
                <a:gd name="T5" fmla="*/ 0 h 1101"/>
                <a:gd name="T6" fmla="*/ 142930873 w 1101"/>
                <a:gd name="T7" fmla="*/ 0 h 1101"/>
                <a:gd name="T8" fmla="*/ 142930873 w 1101"/>
                <a:gd name="T9" fmla="*/ 142930873 h 1101"/>
                <a:gd name="T10" fmla="*/ 142670975 w 1101"/>
                <a:gd name="T11" fmla="*/ 142930873 h 1101"/>
                <a:gd name="T12" fmla="*/ 13773473 w 1101"/>
                <a:gd name="T13" fmla="*/ 129677194 h 1101"/>
                <a:gd name="T14" fmla="*/ 128767734 w 1101"/>
                <a:gd name="T15" fmla="*/ 129677194 h 1101"/>
                <a:gd name="T16" fmla="*/ 128767734 w 1101"/>
                <a:gd name="T17" fmla="*/ 13383447 h 1101"/>
                <a:gd name="T18" fmla="*/ 13773473 w 1101"/>
                <a:gd name="T19" fmla="*/ 13383447 h 1101"/>
                <a:gd name="T20" fmla="*/ 13773473 w 1101"/>
                <a:gd name="T21" fmla="*/ 129677194 h 1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1" h="1101">
                  <a:moveTo>
                    <a:pt x="1098" y="1100"/>
                  </a:moveTo>
                  <a:lnTo>
                    <a:pt x="0" y="1100"/>
                  </a:lnTo>
                  <a:lnTo>
                    <a:pt x="0" y="0"/>
                  </a:lnTo>
                  <a:lnTo>
                    <a:pt x="1100" y="0"/>
                  </a:lnTo>
                  <a:lnTo>
                    <a:pt x="1100" y="1100"/>
                  </a:lnTo>
                  <a:lnTo>
                    <a:pt x="1098" y="1100"/>
                  </a:lnTo>
                  <a:close/>
                  <a:moveTo>
                    <a:pt x="106" y="998"/>
                  </a:moveTo>
                  <a:lnTo>
                    <a:pt x="991" y="998"/>
                  </a:lnTo>
                  <a:lnTo>
                    <a:pt x="991" y="103"/>
                  </a:lnTo>
                  <a:lnTo>
                    <a:pt x="106" y="103"/>
                  </a:lnTo>
                  <a:lnTo>
                    <a:pt x="106" y="99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46" name="Freeform 39">
              <a:extLst>
                <a:ext uri="{FF2B5EF4-FFF2-40B4-BE49-F238E27FC236}">
                  <a16:creationId xmlns:a16="http://schemas.microsoft.com/office/drawing/2014/main" xmlns="" id="{3DF2B448-3EAD-4444-A2AF-C4C7F7257212}"/>
                </a:ext>
              </a:extLst>
            </p:cNvPr>
            <p:cNvSpPr>
              <a:spLocks noChangeArrowheads="1"/>
            </p:cNvSpPr>
            <p:nvPr/>
          </p:nvSpPr>
          <p:spPr bwMode="auto">
            <a:xfrm>
              <a:off x="1092200" y="2232025"/>
              <a:ext cx="223838" cy="258763"/>
            </a:xfrm>
            <a:custGeom>
              <a:avLst/>
              <a:gdLst>
                <a:gd name="T0" fmla="*/ 0 w 622"/>
                <a:gd name="T1" fmla="*/ 93126930 h 718"/>
                <a:gd name="T2" fmla="*/ 0 w 622"/>
                <a:gd name="T3" fmla="*/ 0 h 718"/>
                <a:gd name="T4" fmla="*/ 80422618 w 622"/>
                <a:gd name="T5" fmla="*/ 46498414 h 718"/>
                <a:gd name="T6" fmla="*/ 0 w 622"/>
                <a:gd name="T7" fmla="*/ 93126930 h 718"/>
                <a:gd name="T8" fmla="*/ 13209681 w 622"/>
                <a:gd name="T9" fmla="*/ 23119285 h 718"/>
                <a:gd name="T10" fmla="*/ 13209681 w 622"/>
                <a:gd name="T11" fmla="*/ 70007285 h 718"/>
                <a:gd name="T12" fmla="*/ 53874064 w 622"/>
                <a:gd name="T13" fmla="*/ 46498414 h 718"/>
                <a:gd name="T14" fmla="*/ 13209681 w 622"/>
                <a:gd name="T15" fmla="*/ 23119285 h 7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2" h="718">
                  <a:moveTo>
                    <a:pt x="0" y="717"/>
                  </a:moveTo>
                  <a:lnTo>
                    <a:pt x="0" y="0"/>
                  </a:lnTo>
                  <a:lnTo>
                    <a:pt x="621" y="358"/>
                  </a:lnTo>
                  <a:lnTo>
                    <a:pt x="0" y="717"/>
                  </a:lnTo>
                  <a:close/>
                  <a:moveTo>
                    <a:pt x="102" y="178"/>
                  </a:moveTo>
                  <a:lnTo>
                    <a:pt x="102" y="539"/>
                  </a:lnTo>
                  <a:lnTo>
                    <a:pt x="416" y="358"/>
                  </a:lnTo>
                  <a:lnTo>
                    <a:pt x="102" y="17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grpSp>
      <p:grpSp>
        <p:nvGrpSpPr>
          <p:cNvPr id="50" name="Group 4" descr="Icon of a Mountain and Sun">
            <a:extLst>
              <a:ext uri="{FF2B5EF4-FFF2-40B4-BE49-F238E27FC236}">
                <a16:creationId xmlns:a16="http://schemas.microsoft.com/office/drawing/2014/main" xmlns="" id="{20EE5C6C-62D0-4614-94F1-E3BA1096A114}"/>
              </a:ext>
            </a:extLst>
          </p:cNvPr>
          <p:cNvGrpSpPr>
            <a:grpSpLocks/>
          </p:cNvGrpSpPr>
          <p:nvPr/>
        </p:nvGrpSpPr>
        <p:grpSpPr bwMode="auto">
          <a:xfrm>
            <a:off x="6775190" y="5284658"/>
            <a:ext cx="393186" cy="393186"/>
            <a:chOff x="2028825" y="2141538"/>
            <a:chExt cx="396875" cy="396875"/>
          </a:xfrm>
          <a:solidFill>
            <a:schemeClr val="bg1"/>
          </a:solidFill>
        </p:grpSpPr>
        <p:sp>
          <p:nvSpPr>
            <p:cNvPr id="51" name="Freeform 40">
              <a:extLst>
                <a:ext uri="{FF2B5EF4-FFF2-40B4-BE49-F238E27FC236}">
                  <a16:creationId xmlns:a16="http://schemas.microsoft.com/office/drawing/2014/main" xmlns="" id="{BB696FF2-37C3-45E2-BF3C-A950FDE4F67D}"/>
                </a:ext>
              </a:extLst>
            </p:cNvPr>
            <p:cNvSpPr>
              <a:spLocks noChangeArrowheads="1"/>
            </p:cNvSpPr>
            <p:nvPr/>
          </p:nvSpPr>
          <p:spPr bwMode="auto">
            <a:xfrm>
              <a:off x="2074863" y="2322513"/>
              <a:ext cx="300037" cy="142875"/>
            </a:xfrm>
            <a:custGeom>
              <a:avLst/>
              <a:gdLst>
                <a:gd name="T0" fmla="*/ 107940202 w 833"/>
                <a:gd name="T1" fmla="*/ 51160737 h 398"/>
                <a:gd name="T2" fmla="*/ 0 w 833"/>
                <a:gd name="T3" fmla="*/ 51160737 h 398"/>
                <a:gd name="T4" fmla="*/ 39828921 w 833"/>
                <a:gd name="T5" fmla="*/ 13144500 h 398"/>
                <a:gd name="T6" fmla="*/ 45148185 w 833"/>
                <a:gd name="T7" fmla="*/ 17397365 h 398"/>
                <a:gd name="T8" fmla="*/ 61105615 w 833"/>
                <a:gd name="T9" fmla="*/ 0 h 398"/>
                <a:gd name="T10" fmla="*/ 107940202 w 833"/>
                <a:gd name="T11" fmla="*/ 51160737 h 398"/>
                <a:gd name="T12" fmla="*/ 32952923 w 833"/>
                <a:gd name="T13" fmla="*/ 38016237 h 398"/>
                <a:gd name="T14" fmla="*/ 77841412 w 833"/>
                <a:gd name="T15" fmla="*/ 38016237 h 398"/>
                <a:gd name="T16" fmla="*/ 61105615 w 833"/>
                <a:gd name="T17" fmla="*/ 19459001 h 398"/>
                <a:gd name="T18" fmla="*/ 46575251 w 833"/>
                <a:gd name="T19" fmla="*/ 35309869 h 398"/>
                <a:gd name="T20" fmla="*/ 40736956 w 833"/>
                <a:gd name="T21" fmla="*/ 30541865 h 398"/>
                <a:gd name="T22" fmla="*/ 32952923 w 833"/>
                <a:gd name="T23" fmla="*/ 38016237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3" h="398">
                  <a:moveTo>
                    <a:pt x="832" y="397"/>
                  </a:moveTo>
                  <a:lnTo>
                    <a:pt x="0" y="397"/>
                  </a:lnTo>
                  <a:lnTo>
                    <a:pt x="307" y="102"/>
                  </a:lnTo>
                  <a:lnTo>
                    <a:pt x="348" y="135"/>
                  </a:lnTo>
                  <a:lnTo>
                    <a:pt x="471" y="0"/>
                  </a:lnTo>
                  <a:lnTo>
                    <a:pt x="832" y="397"/>
                  </a:lnTo>
                  <a:close/>
                  <a:moveTo>
                    <a:pt x="254" y="295"/>
                  </a:moveTo>
                  <a:lnTo>
                    <a:pt x="600" y="295"/>
                  </a:lnTo>
                  <a:lnTo>
                    <a:pt x="471" y="151"/>
                  </a:lnTo>
                  <a:lnTo>
                    <a:pt x="359" y="274"/>
                  </a:lnTo>
                  <a:lnTo>
                    <a:pt x="314" y="237"/>
                  </a:lnTo>
                  <a:lnTo>
                    <a:pt x="254" y="29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dirty="0">
                <a:solidFill>
                  <a:srgbClr val="19232F"/>
                </a:solidFill>
              </a:endParaRPr>
            </a:p>
          </p:txBody>
        </p:sp>
        <p:sp>
          <p:nvSpPr>
            <p:cNvPr id="52" name="Freeform 41">
              <a:extLst>
                <a:ext uri="{FF2B5EF4-FFF2-40B4-BE49-F238E27FC236}">
                  <a16:creationId xmlns:a16="http://schemas.microsoft.com/office/drawing/2014/main" xmlns="" id="{7F8BABA9-6E0E-4AFE-BCC4-71277D2B1D92}"/>
                </a:ext>
              </a:extLst>
            </p:cNvPr>
            <p:cNvSpPr>
              <a:spLocks noChangeArrowheads="1"/>
            </p:cNvSpPr>
            <p:nvPr/>
          </p:nvSpPr>
          <p:spPr bwMode="auto">
            <a:xfrm>
              <a:off x="2271713" y="2243138"/>
              <a:ext cx="93662" cy="93662"/>
            </a:xfrm>
            <a:custGeom>
              <a:avLst/>
              <a:gdLst>
                <a:gd name="T0" fmla="*/ 20089602 w 261"/>
                <a:gd name="T1" fmla="*/ 16870009 h 259"/>
                <a:gd name="T2" fmla="*/ 16612624 w 261"/>
                <a:gd name="T3" fmla="*/ 20270410 h 259"/>
                <a:gd name="T4" fmla="*/ 13135647 w 261"/>
                <a:gd name="T5" fmla="*/ 16870009 h 259"/>
                <a:gd name="T6" fmla="*/ 16612624 w 261"/>
                <a:gd name="T7" fmla="*/ 13339060 h 259"/>
                <a:gd name="T8" fmla="*/ 20089602 w 261"/>
                <a:gd name="T9" fmla="*/ 16870009 h 259"/>
                <a:gd name="T10" fmla="*/ 16612624 w 261"/>
                <a:gd name="T11" fmla="*/ 0 h 259"/>
                <a:gd name="T12" fmla="*/ 0 w 261"/>
                <a:gd name="T13" fmla="*/ 16870009 h 259"/>
                <a:gd name="T14" fmla="*/ 16612624 w 261"/>
                <a:gd name="T15" fmla="*/ 33740018 h 259"/>
                <a:gd name="T16" fmla="*/ 33224890 w 261"/>
                <a:gd name="T17" fmla="*/ 16870009 h 259"/>
                <a:gd name="T18" fmla="*/ 16612624 w 261"/>
                <a:gd name="T19" fmla="*/ 0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1" h="259">
                  <a:moveTo>
                    <a:pt x="156" y="129"/>
                  </a:moveTo>
                  <a:cubicBezTo>
                    <a:pt x="156" y="143"/>
                    <a:pt x="143" y="155"/>
                    <a:pt x="129" y="155"/>
                  </a:cubicBezTo>
                  <a:cubicBezTo>
                    <a:pt x="115" y="155"/>
                    <a:pt x="102" y="143"/>
                    <a:pt x="102" y="129"/>
                  </a:cubicBezTo>
                  <a:cubicBezTo>
                    <a:pt x="102" y="114"/>
                    <a:pt x="115" y="102"/>
                    <a:pt x="129" y="102"/>
                  </a:cubicBezTo>
                  <a:cubicBezTo>
                    <a:pt x="143" y="102"/>
                    <a:pt x="156" y="114"/>
                    <a:pt x="156" y="129"/>
                  </a:cubicBezTo>
                  <a:close/>
                  <a:moveTo>
                    <a:pt x="129" y="0"/>
                  </a:moveTo>
                  <a:cubicBezTo>
                    <a:pt x="57" y="0"/>
                    <a:pt x="0" y="57"/>
                    <a:pt x="0" y="129"/>
                  </a:cubicBezTo>
                  <a:cubicBezTo>
                    <a:pt x="0" y="200"/>
                    <a:pt x="57" y="258"/>
                    <a:pt x="129" y="258"/>
                  </a:cubicBezTo>
                  <a:cubicBezTo>
                    <a:pt x="201" y="258"/>
                    <a:pt x="258" y="200"/>
                    <a:pt x="258" y="129"/>
                  </a:cubicBezTo>
                  <a:cubicBezTo>
                    <a:pt x="260" y="59"/>
                    <a:pt x="201" y="0"/>
                    <a:pt x="129"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53" name="Freeform 42">
              <a:extLst>
                <a:ext uri="{FF2B5EF4-FFF2-40B4-BE49-F238E27FC236}">
                  <a16:creationId xmlns:a16="http://schemas.microsoft.com/office/drawing/2014/main" xmlns="" id="{901EFD98-1F6E-436F-B531-6E3479E71476}"/>
                </a:ext>
              </a:extLst>
            </p:cNvPr>
            <p:cNvSpPr>
              <a:spLocks noChangeArrowheads="1"/>
            </p:cNvSpPr>
            <p:nvPr/>
          </p:nvSpPr>
          <p:spPr bwMode="auto">
            <a:xfrm>
              <a:off x="2028825" y="2141538"/>
              <a:ext cx="396875" cy="396875"/>
            </a:xfrm>
            <a:custGeom>
              <a:avLst/>
              <a:gdLst>
                <a:gd name="T0" fmla="*/ 142930873 w 1101"/>
                <a:gd name="T1" fmla="*/ 142930873 h 1101"/>
                <a:gd name="T2" fmla="*/ 0 w 1101"/>
                <a:gd name="T3" fmla="*/ 142930873 h 1101"/>
                <a:gd name="T4" fmla="*/ 0 w 1101"/>
                <a:gd name="T5" fmla="*/ 0 h 1101"/>
                <a:gd name="T6" fmla="*/ 142930873 w 1101"/>
                <a:gd name="T7" fmla="*/ 0 h 1101"/>
                <a:gd name="T8" fmla="*/ 142930873 w 1101"/>
                <a:gd name="T9" fmla="*/ 142930873 h 1101"/>
                <a:gd name="T10" fmla="*/ 129157400 w 1101"/>
                <a:gd name="T11" fmla="*/ 129547065 h 1101"/>
                <a:gd name="T12" fmla="*/ 129157400 w 1101"/>
                <a:gd name="T13" fmla="*/ 13253678 h 1101"/>
                <a:gd name="T14" fmla="*/ 14163139 w 1101"/>
                <a:gd name="T15" fmla="*/ 13253678 h 1101"/>
                <a:gd name="T16" fmla="*/ 14163139 w 1101"/>
                <a:gd name="T17" fmla="*/ 129547065 h 1101"/>
                <a:gd name="T18" fmla="*/ 129157400 w 1101"/>
                <a:gd name="T19" fmla="*/ 129547065 h 1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1" h="1101">
                  <a:moveTo>
                    <a:pt x="1100" y="1100"/>
                  </a:moveTo>
                  <a:lnTo>
                    <a:pt x="0" y="1100"/>
                  </a:lnTo>
                  <a:lnTo>
                    <a:pt x="0" y="0"/>
                  </a:lnTo>
                  <a:lnTo>
                    <a:pt x="1100" y="0"/>
                  </a:lnTo>
                  <a:lnTo>
                    <a:pt x="1100" y="1100"/>
                  </a:lnTo>
                  <a:close/>
                  <a:moveTo>
                    <a:pt x="994" y="997"/>
                  </a:moveTo>
                  <a:lnTo>
                    <a:pt x="994" y="102"/>
                  </a:lnTo>
                  <a:lnTo>
                    <a:pt x="109" y="102"/>
                  </a:lnTo>
                  <a:lnTo>
                    <a:pt x="109" y="997"/>
                  </a:lnTo>
                  <a:lnTo>
                    <a:pt x="994" y="99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dirty="0">
                <a:solidFill>
                  <a:srgbClr val="19232F"/>
                </a:solidFill>
              </a:endParaRPr>
            </a:p>
          </p:txBody>
        </p:sp>
      </p:grpSp>
      <p:grpSp>
        <p:nvGrpSpPr>
          <p:cNvPr id="54" name="Group 5" descr="Icon of a Woman's Face">
            <a:extLst>
              <a:ext uri="{FF2B5EF4-FFF2-40B4-BE49-F238E27FC236}">
                <a16:creationId xmlns:a16="http://schemas.microsoft.com/office/drawing/2014/main" xmlns="" id="{D6C9FDA2-873E-49F0-98FD-27B6E4CFA485}"/>
              </a:ext>
            </a:extLst>
          </p:cNvPr>
          <p:cNvGrpSpPr>
            <a:grpSpLocks/>
          </p:cNvGrpSpPr>
          <p:nvPr/>
        </p:nvGrpSpPr>
        <p:grpSpPr bwMode="auto">
          <a:xfrm>
            <a:off x="7431114" y="4584875"/>
            <a:ext cx="500173" cy="476019"/>
            <a:chOff x="2868613" y="2214563"/>
            <a:chExt cx="457200" cy="457200"/>
          </a:xfrm>
          <a:solidFill>
            <a:schemeClr val="bg1"/>
          </a:solidFill>
        </p:grpSpPr>
        <p:sp>
          <p:nvSpPr>
            <p:cNvPr id="55" name="Freeform 8">
              <a:extLst>
                <a:ext uri="{FF2B5EF4-FFF2-40B4-BE49-F238E27FC236}">
                  <a16:creationId xmlns:a16="http://schemas.microsoft.com/office/drawing/2014/main" xmlns="" id="{3EC2DD33-7E4A-4A1D-A447-0E3C56283928}"/>
                </a:ext>
              </a:extLst>
            </p:cNvPr>
            <p:cNvSpPr>
              <a:spLocks noChangeArrowheads="1"/>
            </p:cNvSpPr>
            <p:nvPr/>
          </p:nvSpPr>
          <p:spPr bwMode="auto">
            <a:xfrm>
              <a:off x="2960688" y="2295525"/>
              <a:ext cx="273050" cy="295275"/>
            </a:xfrm>
            <a:custGeom>
              <a:avLst/>
              <a:gdLst>
                <a:gd name="T0" fmla="*/ 45814480 w 759"/>
                <a:gd name="T1" fmla="*/ 0 h 822"/>
                <a:gd name="T2" fmla="*/ 5047288 w 759"/>
                <a:gd name="T3" fmla="*/ 40904209 h 822"/>
                <a:gd name="T4" fmla="*/ 6082647 w 759"/>
                <a:gd name="T5" fmla="*/ 51743172 h 822"/>
                <a:gd name="T6" fmla="*/ 517680 w 759"/>
                <a:gd name="T7" fmla="*/ 84002145 h 822"/>
                <a:gd name="T8" fmla="*/ 0 w 759"/>
                <a:gd name="T9" fmla="*/ 85937598 h 822"/>
                <a:gd name="T10" fmla="*/ 1035360 w 759"/>
                <a:gd name="T11" fmla="*/ 87486175 h 822"/>
                <a:gd name="T12" fmla="*/ 31578466 w 759"/>
                <a:gd name="T13" fmla="*/ 95873494 h 822"/>
                <a:gd name="T14" fmla="*/ 48791409 w 759"/>
                <a:gd name="T15" fmla="*/ 105938348 h 822"/>
                <a:gd name="T16" fmla="*/ 66003992 w 759"/>
                <a:gd name="T17" fmla="*/ 95873494 h 822"/>
                <a:gd name="T18" fmla="*/ 97064778 w 759"/>
                <a:gd name="T19" fmla="*/ 87486175 h 822"/>
                <a:gd name="T20" fmla="*/ 98100138 w 759"/>
                <a:gd name="T21" fmla="*/ 85937598 h 822"/>
                <a:gd name="T22" fmla="*/ 97582458 w 759"/>
                <a:gd name="T23" fmla="*/ 84002145 h 822"/>
                <a:gd name="T24" fmla="*/ 91499810 w 759"/>
                <a:gd name="T25" fmla="*/ 53678983 h 822"/>
                <a:gd name="T26" fmla="*/ 92535170 w 759"/>
                <a:gd name="T27" fmla="*/ 42581744 h 822"/>
                <a:gd name="T28" fmla="*/ 66780691 w 759"/>
                <a:gd name="T29" fmla="*/ 9548662 h 822"/>
                <a:gd name="T30" fmla="*/ 45814480 w 759"/>
                <a:gd name="T31" fmla="*/ 0 h 822"/>
                <a:gd name="T32" fmla="*/ 64450952 w 759"/>
                <a:gd name="T33" fmla="*/ 35097852 h 822"/>
                <a:gd name="T34" fmla="*/ 74028208 w 759"/>
                <a:gd name="T35" fmla="*/ 60259808 h 822"/>
                <a:gd name="T36" fmla="*/ 62897913 w 759"/>
                <a:gd name="T37" fmla="*/ 92002589 h 822"/>
                <a:gd name="T38" fmla="*/ 62897913 w 759"/>
                <a:gd name="T39" fmla="*/ 92002589 h 822"/>
                <a:gd name="T40" fmla="*/ 48532389 w 759"/>
                <a:gd name="T41" fmla="*/ 100647824 h 822"/>
                <a:gd name="T42" fmla="*/ 34166865 w 759"/>
                <a:gd name="T43" fmla="*/ 91744313 h 822"/>
                <a:gd name="T44" fmla="*/ 34166865 w 759"/>
                <a:gd name="T45" fmla="*/ 91744313 h 822"/>
                <a:gd name="T46" fmla="*/ 23295590 w 759"/>
                <a:gd name="T47" fmla="*/ 66324441 h 822"/>
                <a:gd name="T48" fmla="*/ 41932062 w 759"/>
                <a:gd name="T49" fmla="*/ 50194954 h 822"/>
                <a:gd name="T50" fmla="*/ 46979350 w 759"/>
                <a:gd name="T51" fmla="*/ 48904652 h 822"/>
                <a:gd name="T52" fmla="*/ 64450952 w 759"/>
                <a:gd name="T53" fmla="*/ 35097852 h 822"/>
                <a:gd name="T54" fmla="*/ 36108074 w 759"/>
                <a:gd name="T55" fmla="*/ 59743616 h 822"/>
                <a:gd name="T56" fmla="*/ 32613826 w 759"/>
                <a:gd name="T57" fmla="*/ 63227645 h 822"/>
                <a:gd name="T58" fmla="*/ 36108074 w 759"/>
                <a:gd name="T59" fmla="*/ 66582357 h 822"/>
                <a:gd name="T60" fmla="*/ 39473173 w 759"/>
                <a:gd name="T61" fmla="*/ 63227645 h 822"/>
                <a:gd name="T62" fmla="*/ 36108074 w 759"/>
                <a:gd name="T63" fmla="*/ 59743616 h 822"/>
                <a:gd name="T64" fmla="*/ 61474383 w 759"/>
                <a:gd name="T65" fmla="*/ 59743616 h 822"/>
                <a:gd name="T66" fmla="*/ 58109645 w 759"/>
                <a:gd name="T67" fmla="*/ 63227645 h 822"/>
                <a:gd name="T68" fmla="*/ 61474383 w 759"/>
                <a:gd name="T69" fmla="*/ 66582357 h 822"/>
                <a:gd name="T70" fmla="*/ 64968632 w 759"/>
                <a:gd name="T71" fmla="*/ 63227645 h 822"/>
                <a:gd name="T72" fmla="*/ 61474383 w 759"/>
                <a:gd name="T73" fmla="*/ 59743616 h 8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9" h="822">
                  <a:moveTo>
                    <a:pt x="354" y="0"/>
                  </a:moveTo>
                  <a:cubicBezTo>
                    <a:pt x="160" y="0"/>
                    <a:pt x="39" y="121"/>
                    <a:pt x="39" y="317"/>
                  </a:cubicBezTo>
                  <a:cubicBezTo>
                    <a:pt x="39" y="346"/>
                    <a:pt x="43" y="373"/>
                    <a:pt x="47" y="401"/>
                  </a:cubicBezTo>
                  <a:cubicBezTo>
                    <a:pt x="57" y="481"/>
                    <a:pt x="70" y="563"/>
                    <a:pt x="4" y="651"/>
                  </a:cubicBezTo>
                  <a:cubicBezTo>
                    <a:pt x="2" y="655"/>
                    <a:pt x="0" y="660"/>
                    <a:pt x="0" y="666"/>
                  </a:cubicBezTo>
                  <a:cubicBezTo>
                    <a:pt x="0" y="670"/>
                    <a:pt x="4" y="674"/>
                    <a:pt x="8" y="678"/>
                  </a:cubicBezTo>
                  <a:cubicBezTo>
                    <a:pt x="10" y="680"/>
                    <a:pt x="82" y="727"/>
                    <a:pt x="244" y="743"/>
                  </a:cubicBezTo>
                  <a:cubicBezTo>
                    <a:pt x="285" y="793"/>
                    <a:pt x="332" y="821"/>
                    <a:pt x="377" y="821"/>
                  </a:cubicBezTo>
                  <a:cubicBezTo>
                    <a:pt x="422" y="821"/>
                    <a:pt x="469" y="795"/>
                    <a:pt x="510" y="743"/>
                  </a:cubicBezTo>
                  <a:cubicBezTo>
                    <a:pt x="672" y="725"/>
                    <a:pt x="748" y="680"/>
                    <a:pt x="750" y="678"/>
                  </a:cubicBezTo>
                  <a:cubicBezTo>
                    <a:pt x="754" y="676"/>
                    <a:pt x="756" y="670"/>
                    <a:pt x="758" y="666"/>
                  </a:cubicBezTo>
                  <a:cubicBezTo>
                    <a:pt x="758" y="662"/>
                    <a:pt x="758" y="655"/>
                    <a:pt x="754" y="651"/>
                  </a:cubicBezTo>
                  <a:cubicBezTo>
                    <a:pt x="688" y="565"/>
                    <a:pt x="697" y="494"/>
                    <a:pt x="707" y="416"/>
                  </a:cubicBezTo>
                  <a:cubicBezTo>
                    <a:pt x="711" y="389"/>
                    <a:pt x="715" y="360"/>
                    <a:pt x="715" y="330"/>
                  </a:cubicBezTo>
                  <a:cubicBezTo>
                    <a:pt x="715" y="213"/>
                    <a:pt x="664" y="78"/>
                    <a:pt x="516" y="74"/>
                  </a:cubicBezTo>
                  <a:cubicBezTo>
                    <a:pt x="455" y="12"/>
                    <a:pt x="395" y="0"/>
                    <a:pt x="354" y="0"/>
                  </a:cubicBezTo>
                  <a:close/>
                  <a:moveTo>
                    <a:pt x="498" y="272"/>
                  </a:moveTo>
                  <a:cubicBezTo>
                    <a:pt x="524" y="301"/>
                    <a:pt x="572" y="365"/>
                    <a:pt x="572" y="467"/>
                  </a:cubicBezTo>
                  <a:cubicBezTo>
                    <a:pt x="572" y="604"/>
                    <a:pt x="488" y="713"/>
                    <a:pt x="486" y="713"/>
                  </a:cubicBezTo>
                  <a:cubicBezTo>
                    <a:pt x="451" y="756"/>
                    <a:pt x="412" y="780"/>
                    <a:pt x="375" y="780"/>
                  </a:cubicBezTo>
                  <a:cubicBezTo>
                    <a:pt x="338" y="780"/>
                    <a:pt x="299" y="756"/>
                    <a:pt x="264" y="711"/>
                  </a:cubicBezTo>
                  <a:cubicBezTo>
                    <a:pt x="264" y="711"/>
                    <a:pt x="180" y="631"/>
                    <a:pt x="180" y="514"/>
                  </a:cubicBezTo>
                  <a:cubicBezTo>
                    <a:pt x="180" y="424"/>
                    <a:pt x="256" y="406"/>
                    <a:pt x="324" y="389"/>
                  </a:cubicBezTo>
                  <a:cubicBezTo>
                    <a:pt x="338" y="385"/>
                    <a:pt x="350" y="383"/>
                    <a:pt x="363" y="379"/>
                  </a:cubicBezTo>
                  <a:cubicBezTo>
                    <a:pt x="445" y="356"/>
                    <a:pt x="481" y="305"/>
                    <a:pt x="498" y="272"/>
                  </a:cubicBezTo>
                  <a:close/>
                  <a:moveTo>
                    <a:pt x="279" y="463"/>
                  </a:moveTo>
                  <a:cubicBezTo>
                    <a:pt x="264" y="463"/>
                    <a:pt x="252" y="475"/>
                    <a:pt x="252" y="490"/>
                  </a:cubicBezTo>
                  <a:cubicBezTo>
                    <a:pt x="252" y="504"/>
                    <a:pt x="264" y="516"/>
                    <a:pt x="279" y="516"/>
                  </a:cubicBezTo>
                  <a:cubicBezTo>
                    <a:pt x="293" y="516"/>
                    <a:pt x="305" y="504"/>
                    <a:pt x="305" y="490"/>
                  </a:cubicBezTo>
                  <a:cubicBezTo>
                    <a:pt x="305" y="475"/>
                    <a:pt x="293" y="463"/>
                    <a:pt x="279" y="463"/>
                  </a:cubicBezTo>
                  <a:close/>
                  <a:moveTo>
                    <a:pt x="475" y="463"/>
                  </a:moveTo>
                  <a:cubicBezTo>
                    <a:pt x="461" y="463"/>
                    <a:pt x="449" y="475"/>
                    <a:pt x="449" y="490"/>
                  </a:cubicBezTo>
                  <a:cubicBezTo>
                    <a:pt x="449" y="504"/>
                    <a:pt x="460" y="516"/>
                    <a:pt x="475" y="516"/>
                  </a:cubicBezTo>
                  <a:cubicBezTo>
                    <a:pt x="489" y="516"/>
                    <a:pt x="502" y="504"/>
                    <a:pt x="502" y="490"/>
                  </a:cubicBezTo>
                  <a:cubicBezTo>
                    <a:pt x="502" y="475"/>
                    <a:pt x="490" y="463"/>
                    <a:pt x="475" y="46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56" name="Freeform 9">
              <a:extLst>
                <a:ext uri="{FF2B5EF4-FFF2-40B4-BE49-F238E27FC236}">
                  <a16:creationId xmlns:a16="http://schemas.microsoft.com/office/drawing/2014/main" xmlns="" id="{6E866DEB-F6A1-4DAF-BBA9-C991246483D8}"/>
                </a:ext>
              </a:extLst>
            </p:cNvPr>
            <p:cNvSpPr>
              <a:spLocks noChangeArrowheads="1"/>
            </p:cNvSpPr>
            <p:nvPr/>
          </p:nvSpPr>
          <p:spPr bwMode="auto">
            <a:xfrm>
              <a:off x="2868613" y="2214563"/>
              <a:ext cx="457200" cy="457200"/>
            </a:xfrm>
            <a:custGeom>
              <a:avLst/>
              <a:gdLst>
                <a:gd name="T0" fmla="*/ 164333004 w 1271"/>
                <a:gd name="T1" fmla="*/ 164333004 h 1271"/>
                <a:gd name="T2" fmla="*/ 0 w 1271"/>
                <a:gd name="T3" fmla="*/ 164333004 h 1271"/>
                <a:gd name="T4" fmla="*/ 0 w 1271"/>
                <a:gd name="T5" fmla="*/ 0 h 1271"/>
                <a:gd name="T6" fmla="*/ 164333004 w 1271"/>
                <a:gd name="T7" fmla="*/ 0 h 1271"/>
                <a:gd name="T8" fmla="*/ 164333004 w 1271"/>
                <a:gd name="T9" fmla="*/ 164333004 h 1271"/>
                <a:gd name="T10" fmla="*/ 16174664 w 1271"/>
                <a:gd name="T11" fmla="*/ 148934968 h 1271"/>
                <a:gd name="T12" fmla="*/ 148417336 w 1271"/>
                <a:gd name="T13" fmla="*/ 148934968 h 1271"/>
                <a:gd name="T14" fmla="*/ 148417336 w 1271"/>
                <a:gd name="T15" fmla="*/ 15398036 h 1271"/>
                <a:gd name="T16" fmla="*/ 16174664 w 1271"/>
                <a:gd name="T17" fmla="*/ 15398036 h 1271"/>
                <a:gd name="T18" fmla="*/ 16174664 w 1271"/>
                <a:gd name="T19" fmla="*/ 148934968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5" y="1151"/>
                  </a:moveTo>
                  <a:lnTo>
                    <a:pt x="1147" y="1151"/>
                  </a:lnTo>
                  <a:lnTo>
                    <a:pt x="1147" y="119"/>
                  </a:lnTo>
                  <a:lnTo>
                    <a:pt x="125" y="119"/>
                  </a:lnTo>
                  <a:lnTo>
                    <a:pt x="125" y="115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grpSp>
      <p:grpSp>
        <p:nvGrpSpPr>
          <p:cNvPr id="60" name="Group 6" descr="Icon of a Man's Face">
            <a:extLst>
              <a:ext uri="{FF2B5EF4-FFF2-40B4-BE49-F238E27FC236}">
                <a16:creationId xmlns:a16="http://schemas.microsoft.com/office/drawing/2014/main" xmlns="" id="{738B6EAC-56BF-423C-83F0-FA84FF3A78DA}"/>
              </a:ext>
            </a:extLst>
          </p:cNvPr>
          <p:cNvGrpSpPr>
            <a:grpSpLocks/>
          </p:cNvGrpSpPr>
          <p:nvPr/>
        </p:nvGrpSpPr>
        <p:grpSpPr bwMode="auto">
          <a:xfrm>
            <a:off x="6602621" y="6528752"/>
            <a:ext cx="345138" cy="345138"/>
            <a:chOff x="3630613" y="2214563"/>
            <a:chExt cx="457200" cy="457200"/>
          </a:xfrm>
          <a:solidFill>
            <a:schemeClr val="accent1"/>
          </a:solidFill>
        </p:grpSpPr>
        <p:sp>
          <p:nvSpPr>
            <p:cNvPr id="61" name="Freeform 10">
              <a:extLst>
                <a:ext uri="{FF2B5EF4-FFF2-40B4-BE49-F238E27FC236}">
                  <a16:creationId xmlns:a16="http://schemas.microsoft.com/office/drawing/2014/main" xmlns="" id="{9D17C956-DAA5-471B-BB3F-9B2635A01DC3}"/>
                </a:ext>
              </a:extLst>
            </p:cNvPr>
            <p:cNvSpPr>
              <a:spLocks noChangeArrowheads="1"/>
            </p:cNvSpPr>
            <p:nvPr/>
          </p:nvSpPr>
          <p:spPr bwMode="auto">
            <a:xfrm>
              <a:off x="3630613" y="2214563"/>
              <a:ext cx="457200" cy="457200"/>
            </a:xfrm>
            <a:custGeom>
              <a:avLst/>
              <a:gdLst>
                <a:gd name="T0" fmla="*/ 164333004 w 1271"/>
                <a:gd name="T1" fmla="*/ 164333004 h 1271"/>
                <a:gd name="T2" fmla="*/ 0 w 1271"/>
                <a:gd name="T3" fmla="*/ 164333004 h 1271"/>
                <a:gd name="T4" fmla="*/ 0 w 1271"/>
                <a:gd name="T5" fmla="*/ 0 h 1271"/>
                <a:gd name="T6" fmla="*/ 164333004 w 1271"/>
                <a:gd name="T7" fmla="*/ 0 h 1271"/>
                <a:gd name="T8" fmla="*/ 164333004 w 1271"/>
                <a:gd name="T9" fmla="*/ 164333004 h 1271"/>
                <a:gd name="T10" fmla="*/ 15915668 w 1271"/>
                <a:gd name="T11" fmla="*/ 148934968 h 1271"/>
                <a:gd name="T12" fmla="*/ 148158700 w 1271"/>
                <a:gd name="T13" fmla="*/ 148934968 h 1271"/>
                <a:gd name="T14" fmla="*/ 148158700 w 1271"/>
                <a:gd name="T15" fmla="*/ 15398036 h 1271"/>
                <a:gd name="T16" fmla="*/ 15915668 w 1271"/>
                <a:gd name="T17" fmla="*/ 15398036 h 1271"/>
                <a:gd name="T18" fmla="*/ 15915668 w 1271"/>
                <a:gd name="T19" fmla="*/ 148934968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3" y="1151"/>
                  </a:moveTo>
                  <a:lnTo>
                    <a:pt x="1145" y="1151"/>
                  </a:lnTo>
                  <a:lnTo>
                    <a:pt x="1145" y="119"/>
                  </a:lnTo>
                  <a:lnTo>
                    <a:pt x="123" y="119"/>
                  </a:lnTo>
                  <a:lnTo>
                    <a:pt x="123" y="1151"/>
                  </a:lnTo>
                  <a:close/>
                </a:path>
              </a:pathLst>
            </a:custGeom>
            <a:grp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FF9E2C"/>
                </a:solidFill>
              </a:endParaRPr>
            </a:p>
          </p:txBody>
        </p:sp>
        <p:sp>
          <p:nvSpPr>
            <p:cNvPr id="62" name="Freeform 11">
              <a:extLst>
                <a:ext uri="{FF2B5EF4-FFF2-40B4-BE49-F238E27FC236}">
                  <a16:creationId xmlns:a16="http://schemas.microsoft.com/office/drawing/2014/main" xmlns="" id="{5252B303-3EF6-4C29-8121-E1F453D1C212}"/>
                </a:ext>
              </a:extLst>
            </p:cNvPr>
            <p:cNvSpPr>
              <a:spLocks noChangeArrowheads="1"/>
            </p:cNvSpPr>
            <p:nvPr/>
          </p:nvSpPr>
          <p:spPr bwMode="auto">
            <a:xfrm>
              <a:off x="3756025" y="2295525"/>
              <a:ext cx="207963" cy="293688"/>
            </a:xfrm>
            <a:custGeom>
              <a:avLst/>
              <a:gdLst>
                <a:gd name="T0" fmla="*/ 32735611 w 577"/>
                <a:gd name="T1" fmla="*/ 257785 h 818"/>
                <a:gd name="T2" fmla="*/ 28708625 w 577"/>
                <a:gd name="T3" fmla="*/ 773354 h 818"/>
                <a:gd name="T4" fmla="*/ 24811392 w 577"/>
                <a:gd name="T5" fmla="*/ 1546709 h 818"/>
                <a:gd name="T6" fmla="*/ 11951205 w 577"/>
                <a:gd name="T7" fmla="*/ 7605370 h 818"/>
                <a:gd name="T8" fmla="*/ 2728028 w 577"/>
                <a:gd name="T9" fmla="*/ 21140151 h 818"/>
                <a:gd name="T10" fmla="*/ 1039094 w 577"/>
                <a:gd name="T11" fmla="*/ 27714382 h 818"/>
                <a:gd name="T12" fmla="*/ 519727 w 577"/>
                <a:gd name="T13" fmla="*/ 31710405 h 818"/>
                <a:gd name="T14" fmla="*/ 779591 w 577"/>
                <a:gd name="T15" fmla="*/ 40089130 h 818"/>
                <a:gd name="T16" fmla="*/ 2987891 w 577"/>
                <a:gd name="T17" fmla="*/ 50401241 h 818"/>
                <a:gd name="T18" fmla="*/ 4026985 w 577"/>
                <a:gd name="T19" fmla="*/ 53881695 h 818"/>
                <a:gd name="T20" fmla="*/ 259864 w 577"/>
                <a:gd name="T21" fmla="*/ 62518205 h 818"/>
                <a:gd name="T22" fmla="*/ 14159505 w 577"/>
                <a:gd name="T23" fmla="*/ 87912523 h 818"/>
                <a:gd name="T24" fmla="*/ 28708625 w 577"/>
                <a:gd name="T25" fmla="*/ 101060626 h 818"/>
                <a:gd name="T26" fmla="*/ 46245637 w 577"/>
                <a:gd name="T27" fmla="*/ 101060626 h 818"/>
                <a:gd name="T28" fmla="*/ 60665006 w 577"/>
                <a:gd name="T29" fmla="*/ 87912523 h 818"/>
                <a:gd name="T30" fmla="*/ 74564647 w 577"/>
                <a:gd name="T31" fmla="*/ 62518205 h 818"/>
                <a:gd name="T32" fmla="*/ 70797525 w 577"/>
                <a:gd name="T33" fmla="*/ 53881695 h 818"/>
                <a:gd name="T34" fmla="*/ 72096483 w 577"/>
                <a:gd name="T35" fmla="*/ 49627887 h 818"/>
                <a:gd name="T36" fmla="*/ 73395441 w 577"/>
                <a:gd name="T37" fmla="*/ 44342939 h 818"/>
                <a:gd name="T38" fmla="*/ 74564647 w 577"/>
                <a:gd name="T39" fmla="*/ 37510923 h 818"/>
                <a:gd name="T40" fmla="*/ 74824511 w 577"/>
                <a:gd name="T41" fmla="*/ 32225975 h 818"/>
                <a:gd name="T42" fmla="*/ 74824511 w 577"/>
                <a:gd name="T43" fmla="*/ 29776660 h 818"/>
                <a:gd name="T44" fmla="*/ 74304783 w 577"/>
                <a:gd name="T45" fmla="*/ 26941027 h 818"/>
                <a:gd name="T46" fmla="*/ 73655305 w 577"/>
                <a:gd name="T47" fmla="*/ 25136174 h 818"/>
                <a:gd name="T48" fmla="*/ 73135577 w 577"/>
                <a:gd name="T49" fmla="*/ 23202788 h 818"/>
                <a:gd name="T50" fmla="*/ 72615850 w 577"/>
                <a:gd name="T51" fmla="*/ 21397935 h 818"/>
                <a:gd name="T52" fmla="*/ 71316892 w 577"/>
                <a:gd name="T53" fmla="*/ 18433410 h 818"/>
                <a:gd name="T54" fmla="*/ 70537662 w 577"/>
                <a:gd name="T55" fmla="*/ 16628557 h 818"/>
                <a:gd name="T56" fmla="*/ 69498207 w 577"/>
                <a:gd name="T57" fmla="*/ 15081848 h 818"/>
                <a:gd name="T58" fmla="*/ 68069498 w 577"/>
                <a:gd name="T59" fmla="*/ 13792565 h 818"/>
                <a:gd name="T60" fmla="*/ 65731085 w 577"/>
                <a:gd name="T61" fmla="*/ 11859179 h 818"/>
                <a:gd name="T62" fmla="*/ 54559471 w 577"/>
                <a:gd name="T63" fmla="*/ 5800518 h 818"/>
                <a:gd name="T64" fmla="*/ 52480923 w 577"/>
                <a:gd name="T65" fmla="*/ 4253809 h 818"/>
                <a:gd name="T66" fmla="*/ 50012759 w 577"/>
                <a:gd name="T67" fmla="*/ 2578207 h 818"/>
                <a:gd name="T68" fmla="*/ 40659830 w 577"/>
                <a:gd name="T69" fmla="*/ 0 h 818"/>
                <a:gd name="T70" fmla="*/ 37022460 w 577"/>
                <a:gd name="T71" fmla="*/ 0 h 818"/>
                <a:gd name="T72" fmla="*/ 60665006 w 577"/>
                <a:gd name="T73" fmla="*/ 45631863 h 818"/>
                <a:gd name="T74" fmla="*/ 68978840 w 577"/>
                <a:gd name="T75" fmla="*/ 58135504 h 818"/>
                <a:gd name="T76" fmla="*/ 63652537 w 577"/>
                <a:gd name="T77" fmla="*/ 70768037 h 818"/>
                <a:gd name="T78" fmla="*/ 56638020 w 577"/>
                <a:gd name="T79" fmla="*/ 85076531 h 818"/>
                <a:gd name="T80" fmla="*/ 43127994 w 577"/>
                <a:gd name="T81" fmla="*/ 97451279 h 818"/>
                <a:gd name="T82" fmla="*/ 31436653 w 577"/>
                <a:gd name="T83" fmla="*/ 97451279 h 818"/>
                <a:gd name="T84" fmla="*/ 17796875 w 577"/>
                <a:gd name="T85" fmla="*/ 85076531 h 818"/>
                <a:gd name="T86" fmla="*/ 10652247 w 577"/>
                <a:gd name="T87" fmla="*/ 70768037 h 818"/>
                <a:gd name="T88" fmla="*/ 5325943 w 577"/>
                <a:gd name="T89" fmla="*/ 57877719 h 818"/>
                <a:gd name="T90" fmla="*/ 6624901 w 577"/>
                <a:gd name="T91" fmla="*/ 56717687 h 818"/>
                <a:gd name="T92" fmla="*/ 34294432 w 577"/>
                <a:gd name="T93" fmla="*/ 36221999 h 818"/>
                <a:gd name="T94" fmla="*/ 24811392 w 577"/>
                <a:gd name="T95" fmla="*/ 57233257 h 818"/>
                <a:gd name="T96" fmla="*/ 24811392 w 577"/>
                <a:gd name="T97" fmla="*/ 64194165 h 818"/>
                <a:gd name="T98" fmla="*/ 24811392 w 577"/>
                <a:gd name="T99" fmla="*/ 57233257 h 818"/>
                <a:gd name="T100" fmla="*/ 46895116 w 577"/>
                <a:gd name="T101" fmla="*/ 60713711 h 818"/>
                <a:gd name="T102" fmla="*/ 53779881 w 577"/>
                <a:gd name="T103" fmla="*/ 60713711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grpFill/>
            <a:ln w="9525" cap="flat">
              <a:solidFill>
                <a:srgbClr val="808080"/>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FF9E2C"/>
                </a:solidFill>
              </a:endParaRPr>
            </a:p>
          </p:txBody>
        </p:sp>
      </p:grpSp>
      <p:sp>
        <p:nvSpPr>
          <p:cNvPr id="63" name="Freeform 11">
            <a:extLst>
              <a:ext uri="{FF2B5EF4-FFF2-40B4-BE49-F238E27FC236}">
                <a16:creationId xmlns:a16="http://schemas.microsoft.com/office/drawing/2014/main" xmlns="" id="{5252B303-3EF6-4C29-8121-E1F453D1C212}"/>
              </a:ext>
            </a:extLst>
          </p:cNvPr>
          <p:cNvSpPr>
            <a:spLocks noChangeArrowheads="1"/>
          </p:cNvSpPr>
          <p:nvPr/>
        </p:nvSpPr>
        <p:spPr bwMode="auto">
          <a:xfrm flipH="1">
            <a:off x="7650412" y="6606184"/>
            <a:ext cx="263225" cy="305726"/>
          </a:xfrm>
          <a:custGeom>
            <a:avLst/>
            <a:gdLst>
              <a:gd name="T0" fmla="*/ 32735611 w 577"/>
              <a:gd name="T1" fmla="*/ 257785 h 818"/>
              <a:gd name="T2" fmla="*/ 28708625 w 577"/>
              <a:gd name="T3" fmla="*/ 773354 h 818"/>
              <a:gd name="T4" fmla="*/ 24811392 w 577"/>
              <a:gd name="T5" fmla="*/ 1546709 h 818"/>
              <a:gd name="T6" fmla="*/ 11951205 w 577"/>
              <a:gd name="T7" fmla="*/ 7605370 h 818"/>
              <a:gd name="T8" fmla="*/ 2728028 w 577"/>
              <a:gd name="T9" fmla="*/ 21140151 h 818"/>
              <a:gd name="T10" fmla="*/ 1039094 w 577"/>
              <a:gd name="T11" fmla="*/ 27714382 h 818"/>
              <a:gd name="T12" fmla="*/ 519727 w 577"/>
              <a:gd name="T13" fmla="*/ 31710405 h 818"/>
              <a:gd name="T14" fmla="*/ 779591 w 577"/>
              <a:gd name="T15" fmla="*/ 40089130 h 818"/>
              <a:gd name="T16" fmla="*/ 2987891 w 577"/>
              <a:gd name="T17" fmla="*/ 50401241 h 818"/>
              <a:gd name="T18" fmla="*/ 4026985 w 577"/>
              <a:gd name="T19" fmla="*/ 53881695 h 818"/>
              <a:gd name="T20" fmla="*/ 259864 w 577"/>
              <a:gd name="T21" fmla="*/ 62518205 h 818"/>
              <a:gd name="T22" fmla="*/ 14159505 w 577"/>
              <a:gd name="T23" fmla="*/ 87912523 h 818"/>
              <a:gd name="T24" fmla="*/ 28708625 w 577"/>
              <a:gd name="T25" fmla="*/ 101060626 h 818"/>
              <a:gd name="T26" fmla="*/ 46245637 w 577"/>
              <a:gd name="T27" fmla="*/ 101060626 h 818"/>
              <a:gd name="T28" fmla="*/ 60665006 w 577"/>
              <a:gd name="T29" fmla="*/ 87912523 h 818"/>
              <a:gd name="T30" fmla="*/ 74564647 w 577"/>
              <a:gd name="T31" fmla="*/ 62518205 h 818"/>
              <a:gd name="T32" fmla="*/ 70797525 w 577"/>
              <a:gd name="T33" fmla="*/ 53881695 h 818"/>
              <a:gd name="T34" fmla="*/ 72096483 w 577"/>
              <a:gd name="T35" fmla="*/ 49627887 h 818"/>
              <a:gd name="T36" fmla="*/ 73395441 w 577"/>
              <a:gd name="T37" fmla="*/ 44342939 h 818"/>
              <a:gd name="T38" fmla="*/ 74564647 w 577"/>
              <a:gd name="T39" fmla="*/ 37510923 h 818"/>
              <a:gd name="T40" fmla="*/ 74824511 w 577"/>
              <a:gd name="T41" fmla="*/ 32225975 h 818"/>
              <a:gd name="T42" fmla="*/ 74824511 w 577"/>
              <a:gd name="T43" fmla="*/ 29776660 h 818"/>
              <a:gd name="T44" fmla="*/ 74304783 w 577"/>
              <a:gd name="T45" fmla="*/ 26941027 h 818"/>
              <a:gd name="T46" fmla="*/ 73655305 w 577"/>
              <a:gd name="T47" fmla="*/ 25136174 h 818"/>
              <a:gd name="T48" fmla="*/ 73135577 w 577"/>
              <a:gd name="T49" fmla="*/ 23202788 h 818"/>
              <a:gd name="T50" fmla="*/ 72615850 w 577"/>
              <a:gd name="T51" fmla="*/ 21397935 h 818"/>
              <a:gd name="T52" fmla="*/ 71316892 w 577"/>
              <a:gd name="T53" fmla="*/ 18433410 h 818"/>
              <a:gd name="T54" fmla="*/ 70537662 w 577"/>
              <a:gd name="T55" fmla="*/ 16628557 h 818"/>
              <a:gd name="T56" fmla="*/ 69498207 w 577"/>
              <a:gd name="T57" fmla="*/ 15081848 h 818"/>
              <a:gd name="T58" fmla="*/ 68069498 w 577"/>
              <a:gd name="T59" fmla="*/ 13792565 h 818"/>
              <a:gd name="T60" fmla="*/ 65731085 w 577"/>
              <a:gd name="T61" fmla="*/ 11859179 h 818"/>
              <a:gd name="T62" fmla="*/ 54559471 w 577"/>
              <a:gd name="T63" fmla="*/ 5800518 h 818"/>
              <a:gd name="T64" fmla="*/ 52480923 w 577"/>
              <a:gd name="T65" fmla="*/ 4253809 h 818"/>
              <a:gd name="T66" fmla="*/ 50012759 w 577"/>
              <a:gd name="T67" fmla="*/ 2578207 h 818"/>
              <a:gd name="T68" fmla="*/ 40659830 w 577"/>
              <a:gd name="T69" fmla="*/ 0 h 818"/>
              <a:gd name="T70" fmla="*/ 37022460 w 577"/>
              <a:gd name="T71" fmla="*/ 0 h 818"/>
              <a:gd name="T72" fmla="*/ 60665006 w 577"/>
              <a:gd name="T73" fmla="*/ 45631863 h 818"/>
              <a:gd name="T74" fmla="*/ 68978840 w 577"/>
              <a:gd name="T75" fmla="*/ 58135504 h 818"/>
              <a:gd name="T76" fmla="*/ 63652537 w 577"/>
              <a:gd name="T77" fmla="*/ 70768037 h 818"/>
              <a:gd name="T78" fmla="*/ 56638020 w 577"/>
              <a:gd name="T79" fmla="*/ 85076531 h 818"/>
              <a:gd name="T80" fmla="*/ 43127994 w 577"/>
              <a:gd name="T81" fmla="*/ 97451279 h 818"/>
              <a:gd name="T82" fmla="*/ 31436653 w 577"/>
              <a:gd name="T83" fmla="*/ 97451279 h 818"/>
              <a:gd name="T84" fmla="*/ 17796875 w 577"/>
              <a:gd name="T85" fmla="*/ 85076531 h 818"/>
              <a:gd name="T86" fmla="*/ 10652247 w 577"/>
              <a:gd name="T87" fmla="*/ 70768037 h 818"/>
              <a:gd name="T88" fmla="*/ 5325943 w 577"/>
              <a:gd name="T89" fmla="*/ 57877719 h 818"/>
              <a:gd name="T90" fmla="*/ 6624901 w 577"/>
              <a:gd name="T91" fmla="*/ 56717687 h 818"/>
              <a:gd name="T92" fmla="*/ 34294432 w 577"/>
              <a:gd name="T93" fmla="*/ 36221999 h 818"/>
              <a:gd name="T94" fmla="*/ 24811392 w 577"/>
              <a:gd name="T95" fmla="*/ 57233257 h 818"/>
              <a:gd name="T96" fmla="*/ 24811392 w 577"/>
              <a:gd name="T97" fmla="*/ 64194165 h 818"/>
              <a:gd name="T98" fmla="*/ 24811392 w 577"/>
              <a:gd name="T99" fmla="*/ 57233257 h 818"/>
              <a:gd name="T100" fmla="*/ 46895116 w 577"/>
              <a:gd name="T101" fmla="*/ 60713711 h 818"/>
              <a:gd name="T102" fmla="*/ 53779881 w 577"/>
              <a:gd name="T103" fmla="*/ 60713711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solidFill>
            <a:schemeClr val="accent6">
              <a:lumMod val="75000"/>
            </a:schemeClr>
          </a:solidFill>
          <a:ln w="9525" cap="flat">
            <a:solidFill>
              <a:srgbClr val="808080"/>
            </a:solidFill>
            <a:bevel/>
            <a:headEnd/>
            <a:tailEnd/>
          </a:ln>
          <a:effectLst/>
          <a:extLst/>
        </p:spPr>
        <p:txBody>
          <a:bodyPr wrap="none" anchor="ctr"/>
          <a:lstStyle/>
          <a:p>
            <a:pPr defTabSz="1218987"/>
            <a:endParaRPr lang="en-US" sz="2400">
              <a:solidFill>
                <a:srgbClr val="19232F"/>
              </a:solidFill>
            </a:endParaRPr>
          </a:p>
        </p:txBody>
      </p:sp>
      <p:sp>
        <p:nvSpPr>
          <p:cNvPr id="64" name="Text Placeholder 92" descr="Text Box 16">
            <a:extLst>
              <a:ext uri="{FF2B5EF4-FFF2-40B4-BE49-F238E27FC236}">
                <a16:creationId xmlns:a16="http://schemas.microsoft.com/office/drawing/2014/main" xmlns="" id="{0ACF4605-6F59-4900-B25B-83CC42B98B16}"/>
              </a:ext>
            </a:extLst>
          </p:cNvPr>
          <p:cNvSpPr txBox="1">
            <a:spLocks/>
          </p:cNvSpPr>
          <p:nvPr/>
        </p:nvSpPr>
        <p:spPr>
          <a:xfrm>
            <a:off x="3407557" y="6125599"/>
            <a:ext cx="3505200" cy="905084"/>
          </a:xfrm>
          <a:prstGeom prst="rect">
            <a:avLst/>
          </a:prstGeom>
        </p:spPr>
        <p:txBody>
          <a:bodyPr vert="horz" lIns="121899" tIns="60949" rIns="121899" bIns="60949" rtlCol="0">
            <a:noAutofit/>
          </a:bodyPr>
          <a:lstStyle>
            <a:lvl1pPr marL="0" indent="0" algn="l" defTabSz="1219353" rtl="0" eaLnBrk="1" latinLnBrk="0" hangingPunct="1">
              <a:lnSpc>
                <a:spcPct val="85000"/>
              </a:lnSpc>
              <a:spcBef>
                <a:spcPts val="0"/>
              </a:spcBef>
              <a:spcAft>
                <a:spcPts val="600"/>
              </a:spcAft>
              <a:buFont typeface="Arial" pitchFamily="34" charset="0"/>
              <a:buNone/>
              <a:defRPr sz="3200" kern="1200">
                <a:solidFill>
                  <a:schemeClr val="accent6"/>
                </a:solidFill>
                <a:latin typeface="+mj-lt"/>
                <a:ea typeface="+mn-ea"/>
                <a:cs typeface="Arial"/>
              </a:defRPr>
            </a:lvl1pPr>
            <a:lvl2pPr marL="609677" indent="0" algn="l" defTabSz="1219353" rtl="0" eaLnBrk="1" latinLnBrk="0" hangingPunct="1">
              <a:lnSpc>
                <a:spcPct val="85000"/>
              </a:lnSpc>
              <a:spcBef>
                <a:spcPts val="0"/>
              </a:spcBef>
              <a:spcAft>
                <a:spcPts val="600"/>
              </a:spcAft>
              <a:buFont typeface="Arial" pitchFamily="34" charset="0"/>
              <a:buNone/>
              <a:defRPr sz="3701" kern="1200">
                <a:solidFill>
                  <a:srgbClr val="70A0D7"/>
                </a:solidFill>
                <a:latin typeface="Arial"/>
                <a:ea typeface="+mn-ea"/>
                <a:cs typeface="Arial"/>
              </a:defRPr>
            </a:lvl2pPr>
            <a:lvl3pPr marL="1219352" indent="0" algn="l" defTabSz="1219353" rtl="0" eaLnBrk="1" latinLnBrk="0" hangingPunct="1">
              <a:lnSpc>
                <a:spcPct val="85000"/>
              </a:lnSpc>
              <a:spcBef>
                <a:spcPts val="0"/>
              </a:spcBef>
              <a:spcAft>
                <a:spcPts val="600"/>
              </a:spcAft>
              <a:buFont typeface="Arial" pitchFamily="34" charset="0"/>
              <a:buNone/>
              <a:defRPr sz="3201" kern="1200">
                <a:solidFill>
                  <a:srgbClr val="70A0D7"/>
                </a:solidFill>
                <a:latin typeface="Arial"/>
                <a:ea typeface="+mn-ea"/>
                <a:cs typeface="Arial"/>
              </a:defRPr>
            </a:lvl3pPr>
            <a:lvl4pPr marL="1829029" indent="0" algn="l" defTabSz="1219353" rtl="0" eaLnBrk="1" latinLnBrk="0" hangingPunct="1">
              <a:lnSpc>
                <a:spcPct val="85000"/>
              </a:lnSpc>
              <a:spcBef>
                <a:spcPts val="0"/>
              </a:spcBef>
              <a:spcAft>
                <a:spcPts val="600"/>
              </a:spcAft>
              <a:buFont typeface="Arial" pitchFamily="34" charset="0"/>
              <a:buNone/>
              <a:defRPr sz="2701" kern="1200">
                <a:solidFill>
                  <a:srgbClr val="70A0D7"/>
                </a:solidFill>
                <a:latin typeface="Arial"/>
                <a:ea typeface="+mn-ea"/>
                <a:cs typeface="Arial"/>
              </a:defRPr>
            </a:lvl4pPr>
            <a:lvl5pPr marL="2438705" indent="0" algn="l" defTabSz="1219353" rtl="0" eaLnBrk="1" latinLnBrk="0" hangingPunct="1">
              <a:lnSpc>
                <a:spcPct val="85000"/>
              </a:lnSpc>
              <a:spcBef>
                <a:spcPts val="0"/>
              </a:spcBef>
              <a:spcAft>
                <a:spcPts val="600"/>
              </a:spcAft>
              <a:buFont typeface="Arial" pitchFamily="34" charset="0"/>
              <a:buNone/>
              <a:defRPr sz="2701" kern="1200">
                <a:solidFill>
                  <a:srgbClr val="70A0D7"/>
                </a:solidFill>
                <a:latin typeface="Arial"/>
                <a:ea typeface="+mn-ea"/>
                <a:cs typeface="Arial"/>
              </a:defRPr>
            </a:lvl5pPr>
            <a:lvl6pPr marL="3353219"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r>
              <a:rPr lang="en-US" sz="4000" dirty="0" smtClean="0">
                <a:solidFill>
                  <a:srgbClr val="803B8D"/>
                </a:solidFill>
              </a:rPr>
              <a:t>Assessment</a:t>
            </a:r>
            <a:endParaRPr lang="en-US" sz="4000" dirty="0">
              <a:solidFill>
                <a:srgbClr val="803B8D"/>
              </a:solidFill>
            </a:endParaRPr>
          </a:p>
        </p:txBody>
      </p:sp>
      <p:sp>
        <p:nvSpPr>
          <p:cNvPr id="65" name="Text Placeholder 93" descr="Text Box 17">
            <a:extLst>
              <a:ext uri="{FF2B5EF4-FFF2-40B4-BE49-F238E27FC236}">
                <a16:creationId xmlns:a16="http://schemas.microsoft.com/office/drawing/2014/main" xmlns="" id="{5E151212-699D-4D65-B0F6-DFBC8B054F3E}"/>
              </a:ext>
            </a:extLst>
          </p:cNvPr>
          <p:cNvSpPr txBox="1">
            <a:spLocks/>
          </p:cNvSpPr>
          <p:nvPr/>
        </p:nvSpPr>
        <p:spPr>
          <a:xfrm>
            <a:off x="8099980" y="6162531"/>
            <a:ext cx="3505200" cy="323233"/>
          </a:xfrm>
          <a:prstGeom prst="rect">
            <a:avLst/>
          </a:prstGeom>
        </p:spPr>
        <p:txBody>
          <a:bodyPr vert="horz" lIns="121899" tIns="60949" rIns="121899" bIns="60949" rtlCol="0">
            <a:noAutofit/>
          </a:bodyPr>
          <a:lstStyle>
            <a:lvl1pPr marL="0" indent="0" algn="l" defTabSz="1219353" rtl="0" eaLnBrk="1" latinLnBrk="0" hangingPunct="1">
              <a:lnSpc>
                <a:spcPct val="85000"/>
              </a:lnSpc>
              <a:spcBef>
                <a:spcPts val="0"/>
              </a:spcBef>
              <a:spcAft>
                <a:spcPts val="600"/>
              </a:spcAft>
              <a:buFont typeface="Arial" pitchFamily="34" charset="0"/>
              <a:buNone/>
              <a:defRPr sz="1800" b="0" kern="1200">
                <a:solidFill>
                  <a:schemeClr val="accent6"/>
                </a:solidFill>
                <a:latin typeface="+mn-lt"/>
                <a:ea typeface="+mn-ea"/>
                <a:cs typeface="Arial"/>
              </a:defRPr>
            </a:lvl1pPr>
            <a:lvl2pPr marL="609677" indent="0" algn="l" defTabSz="1219353" rtl="0" eaLnBrk="1" latinLnBrk="0" hangingPunct="1">
              <a:lnSpc>
                <a:spcPct val="85000"/>
              </a:lnSpc>
              <a:spcBef>
                <a:spcPts val="0"/>
              </a:spcBef>
              <a:spcAft>
                <a:spcPts val="600"/>
              </a:spcAft>
              <a:buFont typeface="Arial" pitchFamily="34" charset="0"/>
              <a:buNone/>
              <a:defRPr sz="3701" kern="1200">
                <a:solidFill>
                  <a:srgbClr val="70A0D7"/>
                </a:solidFill>
                <a:latin typeface="Arial"/>
                <a:ea typeface="+mn-ea"/>
                <a:cs typeface="Arial"/>
              </a:defRPr>
            </a:lvl2pPr>
            <a:lvl3pPr marL="1219352" indent="0" algn="l" defTabSz="1219353" rtl="0" eaLnBrk="1" latinLnBrk="0" hangingPunct="1">
              <a:lnSpc>
                <a:spcPct val="85000"/>
              </a:lnSpc>
              <a:spcBef>
                <a:spcPts val="0"/>
              </a:spcBef>
              <a:spcAft>
                <a:spcPts val="600"/>
              </a:spcAft>
              <a:buFont typeface="Arial" pitchFamily="34" charset="0"/>
              <a:buNone/>
              <a:defRPr sz="3201" kern="1200">
                <a:solidFill>
                  <a:srgbClr val="70A0D7"/>
                </a:solidFill>
                <a:latin typeface="Arial"/>
                <a:ea typeface="+mn-ea"/>
                <a:cs typeface="Arial"/>
              </a:defRPr>
            </a:lvl3pPr>
            <a:lvl4pPr marL="1829029" indent="0" algn="l" defTabSz="1219353" rtl="0" eaLnBrk="1" latinLnBrk="0" hangingPunct="1">
              <a:lnSpc>
                <a:spcPct val="85000"/>
              </a:lnSpc>
              <a:spcBef>
                <a:spcPts val="0"/>
              </a:spcBef>
              <a:spcAft>
                <a:spcPts val="600"/>
              </a:spcAft>
              <a:buFont typeface="Arial" pitchFamily="34" charset="0"/>
              <a:buNone/>
              <a:defRPr sz="2701" kern="1200">
                <a:solidFill>
                  <a:srgbClr val="70A0D7"/>
                </a:solidFill>
                <a:latin typeface="Arial"/>
                <a:ea typeface="+mn-ea"/>
                <a:cs typeface="Arial"/>
              </a:defRPr>
            </a:lvl4pPr>
            <a:lvl5pPr marL="2438705" indent="0" algn="l" defTabSz="1219353" rtl="0" eaLnBrk="1" latinLnBrk="0" hangingPunct="1">
              <a:lnSpc>
                <a:spcPct val="85000"/>
              </a:lnSpc>
              <a:spcBef>
                <a:spcPts val="0"/>
              </a:spcBef>
              <a:spcAft>
                <a:spcPts val="600"/>
              </a:spcAft>
              <a:buFont typeface="Arial" pitchFamily="34" charset="0"/>
              <a:buNone/>
              <a:defRPr sz="2701" kern="1200">
                <a:solidFill>
                  <a:srgbClr val="70A0D7"/>
                </a:solidFill>
                <a:latin typeface="Arial"/>
                <a:ea typeface="+mn-ea"/>
                <a:cs typeface="Arial"/>
              </a:defRPr>
            </a:lvl5pPr>
            <a:lvl6pPr marL="3353219"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r>
              <a:rPr lang="en-US" dirty="0" smtClean="0">
                <a:solidFill>
                  <a:srgbClr val="803B8D"/>
                </a:solidFill>
              </a:rPr>
              <a:t>8.01 – 8.15</a:t>
            </a:r>
            <a:endParaRPr lang="en-US" dirty="0">
              <a:solidFill>
                <a:srgbClr val="803B8D"/>
              </a:solidFill>
            </a:endParaRPr>
          </a:p>
        </p:txBody>
      </p:sp>
      <p:grpSp>
        <p:nvGrpSpPr>
          <p:cNvPr id="66" name="Group 6" descr="Icon of a Man's Face">
            <a:extLst>
              <a:ext uri="{FF2B5EF4-FFF2-40B4-BE49-F238E27FC236}">
                <a16:creationId xmlns:a16="http://schemas.microsoft.com/office/drawing/2014/main" xmlns="" id="{738B6EAC-56BF-423C-83F0-FA84FF3A78DA}"/>
              </a:ext>
            </a:extLst>
          </p:cNvPr>
          <p:cNvGrpSpPr>
            <a:grpSpLocks/>
          </p:cNvGrpSpPr>
          <p:nvPr/>
        </p:nvGrpSpPr>
        <p:grpSpPr bwMode="auto">
          <a:xfrm>
            <a:off x="7621912" y="6558110"/>
            <a:ext cx="345138" cy="345138"/>
            <a:chOff x="3630613" y="2214563"/>
            <a:chExt cx="457200" cy="457200"/>
          </a:xfrm>
          <a:solidFill>
            <a:schemeClr val="bg1"/>
          </a:solidFill>
        </p:grpSpPr>
        <p:sp>
          <p:nvSpPr>
            <p:cNvPr id="67" name="Freeform 10">
              <a:extLst>
                <a:ext uri="{FF2B5EF4-FFF2-40B4-BE49-F238E27FC236}">
                  <a16:creationId xmlns:a16="http://schemas.microsoft.com/office/drawing/2014/main" xmlns="" id="{9D17C956-DAA5-471B-BB3F-9B2635A01DC3}"/>
                </a:ext>
              </a:extLst>
            </p:cNvPr>
            <p:cNvSpPr>
              <a:spLocks noChangeArrowheads="1"/>
            </p:cNvSpPr>
            <p:nvPr/>
          </p:nvSpPr>
          <p:spPr bwMode="auto">
            <a:xfrm>
              <a:off x="3630613" y="2214563"/>
              <a:ext cx="457200" cy="457200"/>
            </a:xfrm>
            <a:custGeom>
              <a:avLst/>
              <a:gdLst>
                <a:gd name="T0" fmla="*/ 164333004 w 1271"/>
                <a:gd name="T1" fmla="*/ 164333004 h 1271"/>
                <a:gd name="T2" fmla="*/ 0 w 1271"/>
                <a:gd name="T3" fmla="*/ 164333004 h 1271"/>
                <a:gd name="T4" fmla="*/ 0 w 1271"/>
                <a:gd name="T5" fmla="*/ 0 h 1271"/>
                <a:gd name="T6" fmla="*/ 164333004 w 1271"/>
                <a:gd name="T7" fmla="*/ 0 h 1271"/>
                <a:gd name="T8" fmla="*/ 164333004 w 1271"/>
                <a:gd name="T9" fmla="*/ 164333004 h 1271"/>
                <a:gd name="T10" fmla="*/ 15915668 w 1271"/>
                <a:gd name="T11" fmla="*/ 148934968 h 1271"/>
                <a:gd name="T12" fmla="*/ 148158700 w 1271"/>
                <a:gd name="T13" fmla="*/ 148934968 h 1271"/>
                <a:gd name="T14" fmla="*/ 148158700 w 1271"/>
                <a:gd name="T15" fmla="*/ 15398036 h 1271"/>
                <a:gd name="T16" fmla="*/ 15915668 w 1271"/>
                <a:gd name="T17" fmla="*/ 15398036 h 1271"/>
                <a:gd name="T18" fmla="*/ 15915668 w 1271"/>
                <a:gd name="T19" fmla="*/ 148934968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3" y="1151"/>
                  </a:moveTo>
                  <a:lnTo>
                    <a:pt x="1145" y="1151"/>
                  </a:lnTo>
                  <a:lnTo>
                    <a:pt x="1145" y="119"/>
                  </a:lnTo>
                  <a:lnTo>
                    <a:pt x="123" y="119"/>
                  </a:lnTo>
                  <a:lnTo>
                    <a:pt x="123" y="1151"/>
                  </a:lnTo>
                  <a:close/>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68" name="Freeform 11">
              <a:extLst>
                <a:ext uri="{FF2B5EF4-FFF2-40B4-BE49-F238E27FC236}">
                  <a16:creationId xmlns:a16="http://schemas.microsoft.com/office/drawing/2014/main" xmlns="" id="{5252B303-3EF6-4C29-8121-E1F453D1C212}"/>
                </a:ext>
              </a:extLst>
            </p:cNvPr>
            <p:cNvSpPr>
              <a:spLocks noChangeArrowheads="1"/>
            </p:cNvSpPr>
            <p:nvPr/>
          </p:nvSpPr>
          <p:spPr bwMode="auto">
            <a:xfrm>
              <a:off x="3756025" y="2295525"/>
              <a:ext cx="207963" cy="293688"/>
            </a:xfrm>
            <a:custGeom>
              <a:avLst/>
              <a:gdLst>
                <a:gd name="T0" fmla="*/ 32735611 w 577"/>
                <a:gd name="T1" fmla="*/ 257785 h 818"/>
                <a:gd name="T2" fmla="*/ 28708625 w 577"/>
                <a:gd name="T3" fmla="*/ 773354 h 818"/>
                <a:gd name="T4" fmla="*/ 24811392 w 577"/>
                <a:gd name="T5" fmla="*/ 1546709 h 818"/>
                <a:gd name="T6" fmla="*/ 11951205 w 577"/>
                <a:gd name="T7" fmla="*/ 7605370 h 818"/>
                <a:gd name="T8" fmla="*/ 2728028 w 577"/>
                <a:gd name="T9" fmla="*/ 21140151 h 818"/>
                <a:gd name="T10" fmla="*/ 1039094 w 577"/>
                <a:gd name="T11" fmla="*/ 27714382 h 818"/>
                <a:gd name="T12" fmla="*/ 519727 w 577"/>
                <a:gd name="T13" fmla="*/ 31710405 h 818"/>
                <a:gd name="T14" fmla="*/ 779591 w 577"/>
                <a:gd name="T15" fmla="*/ 40089130 h 818"/>
                <a:gd name="T16" fmla="*/ 2987891 w 577"/>
                <a:gd name="T17" fmla="*/ 50401241 h 818"/>
                <a:gd name="T18" fmla="*/ 4026985 w 577"/>
                <a:gd name="T19" fmla="*/ 53881695 h 818"/>
                <a:gd name="T20" fmla="*/ 259864 w 577"/>
                <a:gd name="T21" fmla="*/ 62518205 h 818"/>
                <a:gd name="T22" fmla="*/ 14159505 w 577"/>
                <a:gd name="T23" fmla="*/ 87912523 h 818"/>
                <a:gd name="T24" fmla="*/ 28708625 w 577"/>
                <a:gd name="T25" fmla="*/ 101060626 h 818"/>
                <a:gd name="T26" fmla="*/ 46245637 w 577"/>
                <a:gd name="T27" fmla="*/ 101060626 h 818"/>
                <a:gd name="T28" fmla="*/ 60665006 w 577"/>
                <a:gd name="T29" fmla="*/ 87912523 h 818"/>
                <a:gd name="T30" fmla="*/ 74564647 w 577"/>
                <a:gd name="T31" fmla="*/ 62518205 h 818"/>
                <a:gd name="T32" fmla="*/ 70797525 w 577"/>
                <a:gd name="T33" fmla="*/ 53881695 h 818"/>
                <a:gd name="T34" fmla="*/ 72096483 w 577"/>
                <a:gd name="T35" fmla="*/ 49627887 h 818"/>
                <a:gd name="T36" fmla="*/ 73395441 w 577"/>
                <a:gd name="T37" fmla="*/ 44342939 h 818"/>
                <a:gd name="T38" fmla="*/ 74564647 w 577"/>
                <a:gd name="T39" fmla="*/ 37510923 h 818"/>
                <a:gd name="T40" fmla="*/ 74824511 w 577"/>
                <a:gd name="T41" fmla="*/ 32225975 h 818"/>
                <a:gd name="T42" fmla="*/ 74824511 w 577"/>
                <a:gd name="T43" fmla="*/ 29776660 h 818"/>
                <a:gd name="T44" fmla="*/ 74304783 w 577"/>
                <a:gd name="T45" fmla="*/ 26941027 h 818"/>
                <a:gd name="T46" fmla="*/ 73655305 w 577"/>
                <a:gd name="T47" fmla="*/ 25136174 h 818"/>
                <a:gd name="T48" fmla="*/ 73135577 w 577"/>
                <a:gd name="T49" fmla="*/ 23202788 h 818"/>
                <a:gd name="T50" fmla="*/ 72615850 w 577"/>
                <a:gd name="T51" fmla="*/ 21397935 h 818"/>
                <a:gd name="T52" fmla="*/ 71316892 w 577"/>
                <a:gd name="T53" fmla="*/ 18433410 h 818"/>
                <a:gd name="T54" fmla="*/ 70537662 w 577"/>
                <a:gd name="T55" fmla="*/ 16628557 h 818"/>
                <a:gd name="T56" fmla="*/ 69498207 w 577"/>
                <a:gd name="T57" fmla="*/ 15081848 h 818"/>
                <a:gd name="T58" fmla="*/ 68069498 w 577"/>
                <a:gd name="T59" fmla="*/ 13792565 h 818"/>
                <a:gd name="T60" fmla="*/ 65731085 w 577"/>
                <a:gd name="T61" fmla="*/ 11859179 h 818"/>
                <a:gd name="T62" fmla="*/ 54559471 w 577"/>
                <a:gd name="T63" fmla="*/ 5800518 h 818"/>
                <a:gd name="T64" fmla="*/ 52480923 w 577"/>
                <a:gd name="T65" fmla="*/ 4253809 h 818"/>
                <a:gd name="T66" fmla="*/ 50012759 w 577"/>
                <a:gd name="T67" fmla="*/ 2578207 h 818"/>
                <a:gd name="T68" fmla="*/ 40659830 w 577"/>
                <a:gd name="T69" fmla="*/ 0 h 818"/>
                <a:gd name="T70" fmla="*/ 37022460 w 577"/>
                <a:gd name="T71" fmla="*/ 0 h 818"/>
                <a:gd name="T72" fmla="*/ 60665006 w 577"/>
                <a:gd name="T73" fmla="*/ 45631863 h 818"/>
                <a:gd name="T74" fmla="*/ 68978840 w 577"/>
                <a:gd name="T75" fmla="*/ 58135504 h 818"/>
                <a:gd name="T76" fmla="*/ 63652537 w 577"/>
                <a:gd name="T77" fmla="*/ 70768037 h 818"/>
                <a:gd name="T78" fmla="*/ 56638020 w 577"/>
                <a:gd name="T79" fmla="*/ 85076531 h 818"/>
                <a:gd name="T80" fmla="*/ 43127994 w 577"/>
                <a:gd name="T81" fmla="*/ 97451279 h 818"/>
                <a:gd name="T82" fmla="*/ 31436653 w 577"/>
                <a:gd name="T83" fmla="*/ 97451279 h 818"/>
                <a:gd name="T84" fmla="*/ 17796875 w 577"/>
                <a:gd name="T85" fmla="*/ 85076531 h 818"/>
                <a:gd name="T86" fmla="*/ 10652247 w 577"/>
                <a:gd name="T87" fmla="*/ 70768037 h 818"/>
                <a:gd name="T88" fmla="*/ 5325943 w 577"/>
                <a:gd name="T89" fmla="*/ 57877719 h 818"/>
                <a:gd name="T90" fmla="*/ 6624901 w 577"/>
                <a:gd name="T91" fmla="*/ 56717687 h 818"/>
                <a:gd name="T92" fmla="*/ 34294432 w 577"/>
                <a:gd name="T93" fmla="*/ 36221999 h 818"/>
                <a:gd name="T94" fmla="*/ 24811392 w 577"/>
                <a:gd name="T95" fmla="*/ 57233257 h 818"/>
                <a:gd name="T96" fmla="*/ 24811392 w 577"/>
                <a:gd name="T97" fmla="*/ 64194165 h 818"/>
                <a:gd name="T98" fmla="*/ 24811392 w 577"/>
                <a:gd name="T99" fmla="*/ 57233257 h 818"/>
                <a:gd name="T100" fmla="*/ 46895116 w 577"/>
                <a:gd name="T101" fmla="*/ 60713711 h 818"/>
                <a:gd name="T102" fmla="*/ 53779881 w 577"/>
                <a:gd name="T103" fmla="*/ 60713711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grpSp>
      <p:grpSp>
        <p:nvGrpSpPr>
          <p:cNvPr id="69" name="Group 6" descr="Icon of a Man's Face">
            <a:extLst>
              <a:ext uri="{FF2B5EF4-FFF2-40B4-BE49-F238E27FC236}">
                <a16:creationId xmlns:a16="http://schemas.microsoft.com/office/drawing/2014/main" xmlns="" id="{738B6EAC-56BF-423C-83F0-FA84FF3A78DA}"/>
              </a:ext>
            </a:extLst>
          </p:cNvPr>
          <p:cNvGrpSpPr>
            <a:grpSpLocks/>
          </p:cNvGrpSpPr>
          <p:nvPr/>
        </p:nvGrpSpPr>
        <p:grpSpPr bwMode="auto">
          <a:xfrm>
            <a:off x="7359274" y="6040032"/>
            <a:ext cx="345138" cy="345138"/>
            <a:chOff x="3630613" y="2214563"/>
            <a:chExt cx="457200" cy="457200"/>
          </a:xfrm>
          <a:solidFill>
            <a:schemeClr val="bg1"/>
          </a:solidFill>
        </p:grpSpPr>
        <p:sp>
          <p:nvSpPr>
            <p:cNvPr id="70" name="Freeform 10">
              <a:extLst>
                <a:ext uri="{FF2B5EF4-FFF2-40B4-BE49-F238E27FC236}">
                  <a16:creationId xmlns:a16="http://schemas.microsoft.com/office/drawing/2014/main" xmlns="" id="{9D17C956-DAA5-471B-BB3F-9B2635A01DC3}"/>
                </a:ext>
              </a:extLst>
            </p:cNvPr>
            <p:cNvSpPr>
              <a:spLocks noChangeArrowheads="1"/>
            </p:cNvSpPr>
            <p:nvPr/>
          </p:nvSpPr>
          <p:spPr bwMode="auto">
            <a:xfrm>
              <a:off x="3630613" y="2214563"/>
              <a:ext cx="457200" cy="457200"/>
            </a:xfrm>
            <a:custGeom>
              <a:avLst/>
              <a:gdLst>
                <a:gd name="T0" fmla="*/ 164333004 w 1271"/>
                <a:gd name="T1" fmla="*/ 164333004 h 1271"/>
                <a:gd name="T2" fmla="*/ 0 w 1271"/>
                <a:gd name="T3" fmla="*/ 164333004 h 1271"/>
                <a:gd name="T4" fmla="*/ 0 w 1271"/>
                <a:gd name="T5" fmla="*/ 0 h 1271"/>
                <a:gd name="T6" fmla="*/ 164333004 w 1271"/>
                <a:gd name="T7" fmla="*/ 0 h 1271"/>
                <a:gd name="T8" fmla="*/ 164333004 w 1271"/>
                <a:gd name="T9" fmla="*/ 164333004 h 1271"/>
                <a:gd name="T10" fmla="*/ 15915668 w 1271"/>
                <a:gd name="T11" fmla="*/ 148934968 h 1271"/>
                <a:gd name="T12" fmla="*/ 148158700 w 1271"/>
                <a:gd name="T13" fmla="*/ 148934968 h 1271"/>
                <a:gd name="T14" fmla="*/ 148158700 w 1271"/>
                <a:gd name="T15" fmla="*/ 15398036 h 1271"/>
                <a:gd name="T16" fmla="*/ 15915668 w 1271"/>
                <a:gd name="T17" fmla="*/ 15398036 h 1271"/>
                <a:gd name="T18" fmla="*/ 15915668 w 1271"/>
                <a:gd name="T19" fmla="*/ 148934968 h 1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271">
                  <a:moveTo>
                    <a:pt x="1270" y="1270"/>
                  </a:moveTo>
                  <a:lnTo>
                    <a:pt x="0" y="1270"/>
                  </a:lnTo>
                  <a:lnTo>
                    <a:pt x="0" y="0"/>
                  </a:lnTo>
                  <a:lnTo>
                    <a:pt x="1270" y="0"/>
                  </a:lnTo>
                  <a:lnTo>
                    <a:pt x="1270" y="1270"/>
                  </a:lnTo>
                  <a:close/>
                  <a:moveTo>
                    <a:pt x="123" y="1151"/>
                  </a:moveTo>
                  <a:lnTo>
                    <a:pt x="1145" y="1151"/>
                  </a:lnTo>
                  <a:lnTo>
                    <a:pt x="1145" y="119"/>
                  </a:lnTo>
                  <a:lnTo>
                    <a:pt x="123" y="119"/>
                  </a:lnTo>
                  <a:lnTo>
                    <a:pt x="123" y="115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sp>
          <p:nvSpPr>
            <p:cNvPr id="71" name="Freeform 11">
              <a:extLst>
                <a:ext uri="{FF2B5EF4-FFF2-40B4-BE49-F238E27FC236}">
                  <a16:creationId xmlns:a16="http://schemas.microsoft.com/office/drawing/2014/main" xmlns="" id="{5252B303-3EF6-4C29-8121-E1F453D1C212}"/>
                </a:ext>
              </a:extLst>
            </p:cNvPr>
            <p:cNvSpPr>
              <a:spLocks noChangeArrowheads="1"/>
            </p:cNvSpPr>
            <p:nvPr/>
          </p:nvSpPr>
          <p:spPr bwMode="auto">
            <a:xfrm>
              <a:off x="3756025" y="2295525"/>
              <a:ext cx="207963" cy="293688"/>
            </a:xfrm>
            <a:custGeom>
              <a:avLst/>
              <a:gdLst>
                <a:gd name="T0" fmla="*/ 32735611 w 577"/>
                <a:gd name="T1" fmla="*/ 257785 h 818"/>
                <a:gd name="T2" fmla="*/ 28708625 w 577"/>
                <a:gd name="T3" fmla="*/ 773354 h 818"/>
                <a:gd name="T4" fmla="*/ 24811392 w 577"/>
                <a:gd name="T5" fmla="*/ 1546709 h 818"/>
                <a:gd name="T6" fmla="*/ 11951205 w 577"/>
                <a:gd name="T7" fmla="*/ 7605370 h 818"/>
                <a:gd name="T8" fmla="*/ 2728028 w 577"/>
                <a:gd name="T9" fmla="*/ 21140151 h 818"/>
                <a:gd name="T10" fmla="*/ 1039094 w 577"/>
                <a:gd name="T11" fmla="*/ 27714382 h 818"/>
                <a:gd name="T12" fmla="*/ 519727 w 577"/>
                <a:gd name="T13" fmla="*/ 31710405 h 818"/>
                <a:gd name="T14" fmla="*/ 779591 w 577"/>
                <a:gd name="T15" fmla="*/ 40089130 h 818"/>
                <a:gd name="T16" fmla="*/ 2987891 w 577"/>
                <a:gd name="T17" fmla="*/ 50401241 h 818"/>
                <a:gd name="T18" fmla="*/ 4026985 w 577"/>
                <a:gd name="T19" fmla="*/ 53881695 h 818"/>
                <a:gd name="T20" fmla="*/ 259864 w 577"/>
                <a:gd name="T21" fmla="*/ 62518205 h 818"/>
                <a:gd name="T22" fmla="*/ 14159505 w 577"/>
                <a:gd name="T23" fmla="*/ 87912523 h 818"/>
                <a:gd name="T24" fmla="*/ 28708625 w 577"/>
                <a:gd name="T25" fmla="*/ 101060626 h 818"/>
                <a:gd name="T26" fmla="*/ 46245637 w 577"/>
                <a:gd name="T27" fmla="*/ 101060626 h 818"/>
                <a:gd name="T28" fmla="*/ 60665006 w 577"/>
                <a:gd name="T29" fmla="*/ 87912523 h 818"/>
                <a:gd name="T30" fmla="*/ 74564647 w 577"/>
                <a:gd name="T31" fmla="*/ 62518205 h 818"/>
                <a:gd name="T32" fmla="*/ 70797525 w 577"/>
                <a:gd name="T33" fmla="*/ 53881695 h 818"/>
                <a:gd name="T34" fmla="*/ 72096483 w 577"/>
                <a:gd name="T35" fmla="*/ 49627887 h 818"/>
                <a:gd name="T36" fmla="*/ 73395441 w 577"/>
                <a:gd name="T37" fmla="*/ 44342939 h 818"/>
                <a:gd name="T38" fmla="*/ 74564647 w 577"/>
                <a:gd name="T39" fmla="*/ 37510923 h 818"/>
                <a:gd name="T40" fmla="*/ 74824511 w 577"/>
                <a:gd name="T41" fmla="*/ 32225975 h 818"/>
                <a:gd name="T42" fmla="*/ 74824511 w 577"/>
                <a:gd name="T43" fmla="*/ 29776660 h 818"/>
                <a:gd name="T44" fmla="*/ 74304783 w 577"/>
                <a:gd name="T45" fmla="*/ 26941027 h 818"/>
                <a:gd name="T46" fmla="*/ 73655305 w 577"/>
                <a:gd name="T47" fmla="*/ 25136174 h 818"/>
                <a:gd name="T48" fmla="*/ 73135577 w 577"/>
                <a:gd name="T49" fmla="*/ 23202788 h 818"/>
                <a:gd name="T50" fmla="*/ 72615850 w 577"/>
                <a:gd name="T51" fmla="*/ 21397935 h 818"/>
                <a:gd name="T52" fmla="*/ 71316892 w 577"/>
                <a:gd name="T53" fmla="*/ 18433410 h 818"/>
                <a:gd name="T54" fmla="*/ 70537662 w 577"/>
                <a:gd name="T55" fmla="*/ 16628557 h 818"/>
                <a:gd name="T56" fmla="*/ 69498207 w 577"/>
                <a:gd name="T57" fmla="*/ 15081848 h 818"/>
                <a:gd name="T58" fmla="*/ 68069498 w 577"/>
                <a:gd name="T59" fmla="*/ 13792565 h 818"/>
                <a:gd name="T60" fmla="*/ 65731085 w 577"/>
                <a:gd name="T61" fmla="*/ 11859179 h 818"/>
                <a:gd name="T62" fmla="*/ 54559471 w 577"/>
                <a:gd name="T63" fmla="*/ 5800518 h 818"/>
                <a:gd name="T64" fmla="*/ 52480923 w 577"/>
                <a:gd name="T65" fmla="*/ 4253809 h 818"/>
                <a:gd name="T66" fmla="*/ 50012759 w 577"/>
                <a:gd name="T67" fmla="*/ 2578207 h 818"/>
                <a:gd name="T68" fmla="*/ 40659830 w 577"/>
                <a:gd name="T69" fmla="*/ 0 h 818"/>
                <a:gd name="T70" fmla="*/ 37022460 w 577"/>
                <a:gd name="T71" fmla="*/ 0 h 818"/>
                <a:gd name="T72" fmla="*/ 60665006 w 577"/>
                <a:gd name="T73" fmla="*/ 45631863 h 818"/>
                <a:gd name="T74" fmla="*/ 68978840 w 577"/>
                <a:gd name="T75" fmla="*/ 58135504 h 818"/>
                <a:gd name="T76" fmla="*/ 63652537 w 577"/>
                <a:gd name="T77" fmla="*/ 70768037 h 818"/>
                <a:gd name="T78" fmla="*/ 56638020 w 577"/>
                <a:gd name="T79" fmla="*/ 85076531 h 818"/>
                <a:gd name="T80" fmla="*/ 43127994 w 577"/>
                <a:gd name="T81" fmla="*/ 97451279 h 818"/>
                <a:gd name="T82" fmla="*/ 31436653 w 577"/>
                <a:gd name="T83" fmla="*/ 97451279 h 818"/>
                <a:gd name="T84" fmla="*/ 17796875 w 577"/>
                <a:gd name="T85" fmla="*/ 85076531 h 818"/>
                <a:gd name="T86" fmla="*/ 10652247 w 577"/>
                <a:gd name="T87" fmla="*/ 70768037 h 818"/>
                <a:gd name="T88" fmla="*/ 5325943 w 577"/>
                <a:gd name="T89" fmla="*/ 57877719 h 818"/>
                <a:gd name="T90" fmla="*/ 6624901 w 577"/>
                <a:gd name="T91" fmla="*/ 56717687 h 818"/>
                <a:gd name="T92" fmla="*/ 34294432 w 577"/>
                <a:gd name="T93" fmla="*/ 36221999 h 818"/>
                <a:gd name="T94" fmla="*/ 24811392 w 577"/>
                <a:gd name="T95" fmla="*/ 57233257 h 818"/>
                <a:gd name="T96" fmla="*/ 24811392 w 577"/>
                <a:gd name="T97" fmla="*/ 64194165 h 818"/>
                <a:gd name="T98" fmla="*/ 24811392 w 577"/>
                <a:gd name="T99" fmla="*/ 57233257 h 818"/>
                <a:gd name="T100" fmla="*/ 46895116 w 577"/>
                <a:gd name="T101" fmla="*/ 60713711 h 818"/>
                <a:gd name="T102" fmla="*/ 53779881 w 577"/>
                <a:gd name="T103" fmla="*/ 60713711 h 8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7" h="818">
                  <a:moveTo>
                    <a:pt x="285" y="0"/>
                  </a:moveTo>
                  <a:cubicBezTo>
                    <a:pt x="275" y="0"/>
                    <a:pt x="262" y="0"/>
                    <a:pt x="252" y="2"/>
                  </a:cubicBezTo>
                  <a:cubicBezTo>
                    <a:pt x="250" y="2"/>
                    <a:pt x="250" y="2"/>
                    <a:pt x="248" y="2"/>
                  </a:cubicBezTo>
                  <a:cubicBezTo>
                    <a:pt x="238" y="2"/>
                    <a:pt x="229" y="4"/>
                    <a:pt x="221" y="6"/>
                  </a:cubicBezTo>
                  <a:cubicBezTo>
                    <a:pt x="211" y="8"/>
                    <a:pt x="203" y="10"/>
                    <a:pt x="193" y="12"/>
                  </a:cubicBezTo>
                  <a:cubicBezTo>
                    <a:pt x="193" y="12"/>
                    <a:pt x="193" y="12"/>
                    <a:pt x="191" y="12"/>
                  </a:cubicBezTo>
                  <a:cubicBezTo>
                    <a:pt x="172" y="16"/>
                    <a:pt x="153" y="23"/>
                    <a:pt x="137" y="31"/>
                  </a:cubicBezTo>
                  <a:cubicBezTo>
                    <a:pt x="120" y="39"/>
                    <a:pt x="107" y="49"/>
                    <a:pt x="92" y="59"/>
                  </a:cubicBezTo>
                  <a:cubicBezTo>
                    <a:pt x="86" y="66"/>
                    <a:pt x="80" y="70"/>
                    <a:pt x="74" y="76"/>
                  </a:cubicBezTo>
                  <a:cubicBezTo>
                    <a:pt x="49" y="100"/>
                    <a:pt x="33" y="129"/>
                    <a:pt x="21" y="164"/>
                  </a:cubicBezTo>
                  <a:cubicBezTo>
                    <a:pt x="18" y="172"/>
                    <a:pt x="14" y="180"/>
                    <a:pt x="12" y="190"/>
                  </a:cubicBezTo>
                  <a:cubicBezTo>
                    <a:pt x="10" y="199"/>
                    <a:pt x="8" y="207"/>
                    <a:pt x="8" y="215"/>
                  </a:cubicBezTo>
                  <a:cubicBezTo>
                    <a:pt x="8" y="221"/>
                    <a:pt x="6" y="225"/>
                    <a:pt x="6" y="231"/>
                  </a:cubicBezTo>
                  <a:cubicBezTo>
                    <a:pt x="6" y="236"/>
                    <a:pt x="4" y="240"/>
                    <a:pt x="4" y="246"/>
                  </a:cubicBezTo>
                  <a:cubicBezTo>
                    <a:pt x="4" y="256"/>
                    <a:pt x="2" y="266"/>
                    <a:pt x="2" y="279"/>
                  </a:cubicBezTo>
                  <a:cubicBezTo>
                    <a:pt x="2" y="287"/>
                    <a:pt x="4" y="299"/>
                    <a:pt x="6" y="311"/>
                  </a:cubicBezTo>
                  <a:cubicBezTo>
                    <a:pt x="8" y="324"/>
                    <a:pt x="10" y="340"/>
                    <a:pt x="14" y="354"/>
                  </a:cubicBezTo>
                  <a:cubicBezTo>
                    <a:pt x="16" y="367"/>
                    <a:pt x="21" y="381"/>
                    <a:pt x="23" y="391"/>
                  </a:cubicBezTo>
                  <a:cubicBezTo>
                    <a:pt x="23" y="393"/>
                    <a:pt x="23" y="393"/>
                    <a:pt x="25" y="395"/>
                  </a:cubicBezTo>
                  <a:cubicBezTo>
                    <a:pt x="27" y="403"/>
                    <a:pt x="29" y="412"/>
                    <a:pt x="31" y="418"/>
                  </a:cubicBezTo>
                  <a:cubicBezTo>
                    <a:pt x="25" y="422"/>
                    <a:pt x="21" y="426"/>
                    <a:pt x="14" y="432"/>
                  </a:cubicBezTo>
                  <a:cubicBezTo>
                    <a:pt x="6" y="444"/>
                    <a:pt x="0" y="463"/>
                    <a:pt x="2" y="485"/>
                  </a:cubicBezTo>
                  <a:cubicBezTo>
                    <a:pt x="10" y="549"/>
                    <a:pt x="49" y="571"/>
                    <a:pt x="64" y="578"/>
                  </a:cubicBezTo>
                  <a:cubicBezTo>
                    <a:pt x="68" y="608"/>
                    <a:pt x="84" y="643"/>
                    <a:pt x="109" y="682"/>
                  </a:cubicBezTo>
                  <a:cubicBezTo>
                    <a:pt x="135" y="723"/>
                    <a:pt x="172" y="762"/>
                    <a:pt x="219" y="782"/>
                  </a:cubicBezTo>
                  <a:lnTo>
                    <a:pt x="221" y="784"/>
                  </a:lnTo>
                  <a:cubicBezTo>
                    <a:pt x="238" y="805"/>
                    <a:pt x="260" y="817"/>
                    <a:pt x="289" y="817"/>
                  </a:cubicBezTo>
                  <a:cubicBezTo>
                    <a:pt x="315" y="817"/>
                    <a:pt x="340" y="803"/>
                    <a:pt x="356" y="784"/>
                  </a:cubicBezTo>
                  <a:lnTo>
                    <a:pt x="358" y="782"/>
                  </a:lnTo>
                  <a:cubicBezTo>
                    <a:pt x="404" y="760"/>
                    <a:pt x="440" y="721"/>
                    <a:pt x="467" y="682"/>
                  </a:cubicBezTo>
                  <a:cubicBezTo>
                    <a:pt x="492" y="645"/>
                    <a:pt x="508" y="608"/>
                    <a:pt x="512" y="578"/>
                  </a:cubicBezTo>
                  <a:cubicBezTo>
                    <a:pt x="524" y="571"/>
                    <a:pt x="565" y="549"/>
                    <a:pt x="574" y="485"/>
                  </a:cubicBezTo>
                  <a:cubicBezTo>
                    <a:pt x="576" y="463"/>
                    <a:pt x="569" y="444"/>
                    <a:pt x="561" y="432"/>
                  </a:cubicBezTo>
                  <a:cubicBezTo>
                    <a:pt x="555" y="424"/>
                    <a:pt x="551" y="422"/>
                    <a:pt x="545" y="418"/>
                  </a:cubicBezTo>
                  <a:cubicBezTo>
                    <a:pt x="547" y="408"/>
                    <a:pt x="551" y="397"/>
                    <a:pt x="555" y="387"/>
                  </a:cubicBezTo>
                  <a:lnTo>
                    <a:pt x="555" y="385"/>
                  </a:lnTo>
                  <a:cubicBezTo>
                    <a:pt x="555" y="383"/>
                    <a:pt x="555" y="383"/>
                    <a:pt x="557" y="381"/>
                  </a:cubicBezTo>
                  <a:cubicBezTo>
                    <a:pt x="561" y="369"/>
                    <a:pt x="563" y="356"/>
                    <a:pt x="565" y="344"/>
                  </a:cubicBezTo>
                  <a:cubicBezTo>
                    <a:pt x="567" y="330"/>
                    <a:pt x="572" y="315"/>
                    <a:pt x="572" y="303"/>
                  </a:cubicBezTo>
                  <a:cubicBezTo>
                    <a:pt x="572" y="299"/>
                    <a:pt x="572" y="295"/>
                    <a:pt x="574" y="291"/>
                  </a:cubicBezTo>
                  <a:cubicBezTo>
                    <a:pt x="574" y="285"/>
                    <a:pt x="576" y="276"/>
                    <a:pt x="576" y="270"/>
                  </a:cubicBezTo>
                  <a:cubicBezTo>
                    <a:pt x="576" y="263"/>
                    <a:pt x="576" y="256"/>
                    <a:pt x="576" y="250"/>
                  </a:cubicBezTo>
                  <a:cubicBezTo>
                    <a:pt x="576" y="246"/>
                    <a:pt x="576" y="240"/>
                    <a:pt x="576" y="234"/>
                  </a:cubicBezTo>
                  <a:lnTo>
                    <a:pt x="576" y="231"/>
                  </a:lnTo>
                  <a:cubicBezTo>
                    <a:pt x="576" y="227"/>
                    <a:pt x="574" y="223"/>
                    <a:pt x="574" y="217"/>
                  </a:cubicBezTo>
                  <a:cubicBezTo>
                    <a:pt x="574" y="215"/>
                    <a:pt x="574" y="211"/>
                    <a:pt x="572" y="209"/>
                  </a:cubicBezTo>
                  <a:cubicBezTo>
                    <a:pt x="572" y="207"/>
                    <a:pt x="572" y="203"/>
                    <a:pt x="569" y="201"/>
                  </a:cubicBezTo>
                  <a:cubicBezTo>
                    <a:pt x="569" y="199"/>
                    <a:pt x="569" y="197"/>
                    <a:pt x="567" y="195"/>
                  </a:cubicBezTo>
                  <a:cubicBezTo>
                    <a:pt x="567" y="193"/>
                    <a:pt x="565" y="188"/>
                    <a:pt x="565" y="186"/>
                  </a:cubicBezTo>
                  <a:cubicBezTo>
                    <a:pt x="565" y="184"/>
                    <a:pt x="563" y="182"/>
                    <a:pt x="563" y="180"/>
                  </a:cubicBezTo>
                  <a:cubicBezTo>
                    <a:pt x="563" y="176"/>
                    <a:pt x="561" y="174"/>
                    <a:pt x="561" y="170"/>
                  </a:cubicBezTo>
                  <a:cubicBezTo>
                    <a:pt x="561" y="168"/>
                    <a:pt x="561" y="166"/>
                    <a:pt x="559" y="166"/>
                  </a:cubicBezTo>
                  <a:cubicBezTo>
                    <a:pt x="557" y="164"/>
                    <a:pt x="557" y="160"/>
                    <a:pt x="555" y="158"/>
                  </a:cubicBezTo>
                  <a:cubicBezTo>
                    <a:pt x="553" y="154"/>
                    <a:pt x="551" y="147"/>
                    <a:pt x="549" y="143"/>
                  </a:cubicBezTo>
                  <a:cubicBezTo>
                    <a:pt x="549" y="141"/>
                    <a:pt x="547" y="139"/>
                    <a:pt x="547" y="137"/>
                  </a:cubicBezTo>
                  <a:cubicBezTo>
                    <a:pt x="545" y="135"/>
                    <a:pt x="543" y="133"/>
                    <a:pt x="543" y="129"/>
                  </a:cubicBezTo>
                  <a:cubicBezTo>
                    <a:pt x="541" y="127"/>
                    <a:pt x="541" y="125"/>
                    <a:pt x="539" y="123"/>
                  </a:cubicBezTo>
                  <a:cubicBezTo>
                    <a:pt x="537" y="121"/>
                    <a:pt x="535" y="119"/>
                    <a:pt x="535" y="117"/>
                  </a:cubicBezTo>
                  <a:cubicBezTo>
                    <a:pt x="533" y="115"/>
                    <a:pt x="533" y="113"/>
                    <a:pt x="531" y="113"/>
                  </a:cubicBezTo>
                  <a:cubicBezTo>
                    <a:pt x="528" y="111"/>
                    <a:pt x="526" y="109"/>
                    <a:pt x="524" y="107"/>
                  </a:cubicBezTo>
                  <a:cubicBezTo>
                    <a:pt x="522" y="104"/>
                    <a:pt x="520" y="102"/>
                    <a:pt x="518" y="102"/>
                  </a:cubicBezTo>
                  <a:cubicBezTo>
                    <a:pt x="514" y="98"/>
                    <a:pt x="510" y="96"/>
                    <a:pt x="506" y="92"/>
                  </a:cubicBezTo>
                  <a:cubicBezTo>
                    <a:pt x="488" y="80"/>
                    <a:pt x="467" y="72"/>
                    <a:pt x="442" y="70"/>
                  </a:cubicBezTo>
                  <a:cubicBezTo>
                    <a:pt x="438" y="64"/>
                    <a:pt x="430" y="53"/>
                    <a:pt x="420" y="45"/>
                  </a:cubicBezTo>
                  <a:cubicBezTo>
                    <a:pt x="416" y="41"/>
                    <a:pt x="412" y="37"/>
                    <a:pt x="406" y="35"/>
                  </a:cubicBezTo>
                  <a:cubicBezTo>
                    <a:pt x="406" y="35"/>
                    <a:pt x="404" y="35"/>
                    <a:pt x="404" y="33"/>
                  </a:cubicBezTo>
                  <a:cubicBezTo>
                    <a:pt x="404" y="33"/>
                    <a:pt x="402" y="33"/>
                    <a:pt x="402" y="31"/>
                  </a:cubicBezTo>
                  <a:cubicBezTo>
                    <a:pt x="397" y="27"/>
                    <a:pt x="391" y="25"/>
                    <a:pt x="385" y="20"/>
                  </a:cubicBezTo>
                  <a:cubicBezTo>
                    <a:pt x="367" y="10"/>
                    <a:pt x="346" y="2"/>
                    <a:pt x="318" y="0"/>
                  </a:cubicBezTo>
                  <a:cubicBezTo>
                    <a:pt x="315" y="0"/>
                    <a:pt x="315" y="0"/>
                    <a:pt x="313" y="0"/>
                  </a:cubicBezTo>
                  <a:cubicBezTo>
                    <a:pt x="311" y="0"/>
                    <a:pt x="311" y="0"/>
                    <a:pt x="309" y="0"/>
                  </a:cubicBezTo>
                  <a:cubicBezTo>
                    <a:pt x="301" y="0"/>
                    <a:pt x="293" y="0"/>
                    <a:pt x="285" y="0"/>
                  </a:cubicBezTo>
                  <a:close/>
                  <a:moveTo>
                    <a:pt x="422" y="219"/>
                  </a:moveTo>
                  <a:cubicBezTo>
                    <a:pt x="438" y="246"/>
                    <a:pt x="467" y="299"/>
                    <a:pt x="467" y="354"/>
                  </a:cubicBezTo>
                  <a:cubicBezTo>
                    <a:pt x="467" y="385"/>
                    <a:pt x="479" y="434"/>
                    <a:pt x="518" y="438"/>
                  </a:cubicBezTo>
                  <a:cubicBezTo>
                    <a:pt x="522" y="440"/>
                    <a:pt x="526" y="444"/>
                    <a:pt x="531" y="451"/>
                  </a:cubicBezTo>
                  <a:cubicBezTo>
                    <a:pt x="535" y="459"/>
                    <a:pt x="539" y="467"/>
                    <a:pt x="537" y="481"/>
                  </a:cubicBezTo>
                  <a:cubicBezTo>
                    <a:pt x="531" y="539"/>
                    <a:pt x="490" y="549"/>
                    <a:pt x="490" y="549"/>
                  </a:cubicBezTo>
                  <a:cubicBezTo>
                    <a:pt x="483" y="551"/>
                    <a:pt x="477" y="557"/>
                    <a:pt x="477" y="563"/>
                  </a:cubicBezTo>
                  <a:cubicBezTo>
                    <a:pt x="475" y="584"/>
                    <a:pt x="460" y="623"/>
                    <a:pt x="436" y="660"/>
                  </a:cubicBezTo>
                  <a:cubicBezTo>
                    <a:pt x="411" y="696"/>
                    <a:pt x="377" y="733"/>
                    <a:pt x="340" y="750"/>
                  </a:cubicBezTo>
                  <a:cubicBezTo>
                    <a:pt x="338" y="752"/>
                    <a:pt x="334" y="754"/>
                    <a:pt x="332" y="756"/>
                  </a:cubicBezTo>
                  <a:cubicBezTo>
                    <a:pt x="322" y="770"/>
                    <a:pt x="305" y="780"/>
                    <a:pt x="287" y="780"/>
                  </a:cubicBezTo>
                  <a:cubicBezTo>
                    <a:pt x="268" y="780"/>
                    <a:pt x="252" y="770"/>
                    <a:pt x="242" y="756"/>
                  </a:cubicBezTo>
                  <a:cubicBezTo>
                    <a:pt x="240" y="754"/>
                    <a:pt x="238" y="752"/>
                    <a:pt x="234" y="750"/>
                  </a:cubicBezTo>
                  <a:cubicBezTo>
                    <a:pt x="197" y="731"/>
                    <a:pt x="162" y="696"/>
                    <a:pt x="137" y="660"/>
                  </a:cubicBezTo>
                  <a:cubicBezTo>
                    <a:pt x="113" y="623"/>
                    <a:pt x="96" y="582"/>
                    <a:pt x="94" y="563"/>
                  </a:cubicBezTo>
                  <a:cubicBezTo>
                    <a:pt x="94" y="557"/>
                    <a:pt x="88" y="551"/>
                    <a:pt x="82" y="549"/>
                  </a:cubicBezTo>
                  <a:cubicBezTo>
                    <a:pt x="82" y="549"/>
                    <a:pt x="41" y="537"/>
                    <a:pt x="35" y="479"/>
                  </a:cubicBezTo>
                  <a:cubicBezTo>
                    <a:pt x="33" y="465"/>
                    <a:pt x="37" y="457"/>
                    <a:pt x="41" y="449"/>
                  </a:cubicBezTo>
                  <a:cubicBezTo>
                    <a:pt x="43" y="444"/>
                    <a:pt x="45" y="442"/>
                    <a:pt x="47" y="440"/>
                  </a:cubicBezTo>
                  <a:cubicBezTo>
                    <a:pt x="49" y="440"/>
                    <a:pt x="49" y="440"/>
                    <a:pt x="51" y="440"/>
                  </a:cubicBezTo>
                  <a:cubicBezTo>
                    <a:pt x="86" y="440"/>
                    <a:pt x="98" y="381"/>
                    <a:pt x="105" y="352"/>
                  </a:cubicBezTo>
                  <a:cubicBezTo>
                    <a:pt x="115" y="297"/>
                    <a:pt x="176" y="281"/>
                    <a:pt x="264" y="281"/>
                  </a:cubicBezTo>
                  <a:cubicBezTo>
                    <a:pt x="354" y="285"/>
                    <a:pt x="399" y="246"/>
                    <a:pt x="422" y="219"/>
                  </a:cubicBezTo>
                  <a:close/>
                  <a:moveTo>
                    <a:pt x="191" y="444"/>
                  </a:moveTo>
                  <a:cubicBezTo>
                    <a:pt x="176" y="444"/>
                    <a:pt x="164" y="457"/>
                    <a:pt x="164" y="471"/>
                  </a:cubicBezTo>
                  <a:cubicBezTo>
                    <a:pt x="164" y="485"/>
                    <a:pt x="176" y="498"/>
                    <a:pt x="191" y="498"/>
                  </a:cubicBezTo>
                  <a:cubicBezTo>
                    <a:pt x="205" y="498"/>
                    <a:pt x="217" y="485"/>
                    <a:pt x="217" y="471"/>
                  </a:cubicBezTo>
                  <a:cubicBezTo>
                    <a:pt x="217" y="457"/>
                    <a:pt x="205" y="444"/>
                    <a:pt x="191" y="444"/>
                  </a:cubicBezTo>
                  <a:close/>
                  <a:moveTo>
                    <a:pt x="387" y="444"/>
                  </a:moveTo>
                  <a:cubicBezTo>
                    <a:pt x="373" y="444"/>
                    <a:pt x="361" y="457"/>
                    <a:pt x="361" y="471"/>
                  </a:cubicBezTo>
                  <a:cubicBezTo>
                    <a:pt x="361" y="485"/>
                    <a:pt x="372" y="498"/>
                    <a:pt x="387" y="498"/>
                  </a:cubicBezTo>
                  <a:cubicBezTo>
                    <a:pt x="401" y="498"/>
                    <a:pt x="414" y="485"/>
                    <a:pt x="414" y="471"/>
                  </a:cubicBezTo>
                  <a:cubicBezTo>
                    <a:pt x="414" y="457"/>
                    <a:pt x="402" y="444"/>
                    <a:pt x="387" y="44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8987"/>
              <a:endParaRPr lang="en-US" sz="2400">
                <a:solidFill>
                  <a:srgbClr val="19232F"/>
                </a:solidFill>
              </a:endParaRPr>
            </a:p>
          </p:txBody>
        </p:sp>
      </p:grpSp>
      <p:sp>
        <p:nvSpPr>
          <p:cNvPr id="72" name="Text Placeholder 92" descr="Text Box 16">
            <a:extLst>
              <a:ext uri="{FF2B5EF4-FFF2-40B4-BE49-F238E27FC236}">
                <a16:creationId xmlns:a16="http://schemas.microsoft.com/office/drawing/2014/main" xmlns="" id="{0ACF4605-6F59-4900-B25B-83CC42B98B16}"/>
              </a:ext>
            </a:extLst>
          </p:cNvPr>
          <p:cNvSpPr txBox="1">
            <a:spLocks/>
          </p:cNvSpPr>
          <p:nvPr/>
        </p:nvSpPr>
        <p:spPr>
          <a:xfrm>
            <a:off x="8090580" y="6501722"/>
            <a:ext cx="3505200" cy="476714"/>
          </a:xfrm>
          <a:prstGeom prst="rect">
            <a:avLst/>
          </a:prstGeom>
        </p:spPr>
        <p:txBody>
          <a:bodyPr vert="horz" lIns="121899" tIns="60949" rIns="121899" bIns="60949" rtlCol="0">
            <a:noAutofit/>
          </a:bodyPr>
          <a:lstStyle>
            <a:lvl1pPr marL="0" indent="0" algn="l" defTabSz="1219353" rtl="0" eaLnBrk="1" latinLnBrk="0" hangingPunct="1">
              <a:lnSpc>
                <a:spcPct val="85000"/>
              </a:lnSpc>
              <a:spcBef>
                <a:spcPts val="0"/>
              </a:spcBef>
              <a:spcAft>
                <a:spcPts val="600"/>
              </a:spcAft>
              <a:buFont typeface="Arial" pitchFamily="34" charset="0"/>
              <a:buNone/>
              <a:defRPr sz="3200" kern="1200">
                <a:solidFill>
                  <a:schemeClr val="accent6"/>
                </a:solidFill>
                <a:latin typeface="+mj-lt"/>
                <a:ea typeface="+mn-ea"/>
                <a:cs typeface="Arial"/>
              </a:defRPr>
            </a:lvl1pPr>
            <a:lvl2pPr marL="609677" indent="0" algn="l" defTabSz="1219353" rtl="0" eaLnBrk="1" latinLnBrk="0" hangingPunct="1">
              <a:lnSpc>
                <a:spcPct val="85000"/>
              </a:lnSpc>
              <a:spcBef>
                <a:spcPts val="0"/>
              </a:spcBef>
              <a:spcAft>
                <a:spcPts val="600"/>
              </a:spcAft>
              <a:buFont typeface="Arial" pitchFamily="34" charset="0"/>
              <a:buNone/>
              <a:defRPr sz="3701" kern="1200">
                <a:solidFill>
                  <a:srgbClr val="70A0D7"/>
                </a:solidFill>
                <a:latin typeface="Arial"/>
                <a:ea typeface="+mn-ea"/>
                <a:cs typeface="Arial"/>
              </a:defRPr>
            </a:lvl2pPr>
            <a:lvl3pPr marL="1219352" indent="0" algn="l" defTabSz="1219353" rtl="0" eaLnBrk="1" latinLnBrk="0" hangingPunct="1">
              <a:lnSpc>
                <a:spcPct val="85000"/>
              </a:lnSpc>
              <a:spcBef>
                <a:spcPts val="0"/>
              </a:spcBef>
              <a:spcAft>
                <a:spcPts val="600"/>
              </a:spcAft>
              <a:buFont typeface="Arial" pitchFamily="34" charset="0"/>
              <a:buNone/>
              <a:defRPr sz="3201" kern="1200">
                <a:solidFill>
                  <a:srgbClr val="70A0D7"/>
                </a:solidFill>
                <a:latin typeface="Arial"/>
                <a:ea typeface="+mn-ea"/>
                <a:cs typeface="Arial"/>
              </a:defRPr>
            </a:lvl3pPr>
            <a:lvl4pPr marL="1829029" indent="0" algn="l" defTabSz="1219353" rtl="0" eaLnBrk="1" latinLnBrk="0" hangingPunct="1">
              <a:lnSpc>
                <a:spcPct val="85000"/>
              </a:lnSpc>
              <a:spcBef>
                <a:spcPts val="0"/>
              </a:spcBef>
              <a:spcAft>
                <a:spcPts val="600"/>
              </a:spcAft>
              <a:buFont typeface="Arial" pitchFamily="34" charset="0"/>
              <a:buNone/>
              <a:defRPr sz="2701" kern="1200">
                <a:solidFill>
                  <a:srgbClr val="70A0D7"/>
                </a:solidFill>
                <a:latin typeface="Arial"/>
                <a:ea typeface="+mn-ea"/>
                <a:cs typeface="Arial"/>
              </a:defRPr>
            </a:lvl4pPr>
            <a:lvl5pPr marL="2438705" indent="0" algn="l" defTabSz="1219353" rtl="0" eaLnBrk="1" latinLnBrk="0" hangingPunct="1">
              <a:lnSpc>
                <a:spcPct val="85000"/>
              </a:lnSpc>
              <a:spcBef>
                <a:spcPts val="0"/>
              </a:spcBef>
              <a:spcAft>
                <a:spcPts val="600"/>
              </a:spcAft>
              <a:buFont typeface="Arial" pitchFamily="34" charset="0"/>
              <a:buNone/>
              <a:defRPr sz="2701" kern="1200">
                <a:solidFill>
                  <a:srgbClr val="70A0D7"/>
                </a:solidFill>
                <a:latin typeface="Arial"/>
                <a:ea typeface="+mn-ea"/>
                <a:cs typeface="Arial"/>
              </a:defRPr>
            </a:lvl5pPr>
            <a:lvl6pPr marL="3353219"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r>
              <a:rPr lang="en-US" sz="2800" dirty="0" smtClean="0">
                <a:solidFill>
                  <a:srgbClr val="803B8D"/>
                </a:solidFill>
              </a:rPr>
              <a:t>Therapy</a:t>
            </a:r>
            <a:endParaRPr lang="en-US" sz="2800" dirty="0">
              <a:solidFill>
                <a:srgbClr val="803B8D"/>
              </a:solidFill>
            </a:endParaRPr>
          </a:p>
        </p:txBody>
      </p:sp>
      <p:sp>
        <p:nvSpPr>
          <p:cNvPr id="73" name="Text Placeholder 93" descr="Text Box 17">
            <a:extLst>
              <a:ext uri="{FF2B5EF4-FFF2-40B4-BE49-F238E27FC236}">
                <a16:creationId xmlns:a16="http://schemas.microsoft.com/office/drawing/2014/main" xmlns="" id="{5E151212-699D-4D65-B0F6-DFBC8B054F3E}"/>
              </a:ext>
            </a:extLst>
          </p:cNvPr>
          <p:cNvSpPr txBox="1">
            <a:spLocks/>
          </p:cNvSpPr>
          <p:nvPr/>
        </p:nvSpPr>
        <p:spPr>
          <a:xfrm>
            <a:off x="9488712" y="6655203"/>
            <a:ext cx="3505200" cy="323233"/>
          </a:xfrm>
          <a:prstGeom prst="rect">
            <a:avLst/>
          </a:prstGeom>
        </p:spPr>
        <p:txBody>
          <a:bodyPr vert="horz" lIns="121899" tIns="60949" rIns="121899" bIns="60949" rtlCol="0">
            <a:noAutofit/>
          </a:bodyPr>
          <a:lstStyle>
            <a:lvl1pPr marL="0" indent="0" algn="l" defTabSz="1219353" rtl="0" eaLnBrk="1" latinLnBrk="0" hangingPunct="1">
              <a:lnSpc>
                <a:spcPct val="85000"/>
              </a:lnSpc>
              <a:spcBef>
                <a:spcPts val="0"/>
              </a:spcBef>
              <a:spcAft>
                <a:spcPts val="600"/>
              </a:spcAft>
              <a:buFont typeface="Arial" pitchFamily="34" charset="0"/>
              <a:buNone/>
              <a:defRPr sz="1800" b="0" kern="1200">
                <a:solidFill>
                  <a:schemeClr val="accent6"/>
                </a:solidFill>
                <a:latin typeface="+mn-lt"/>
                <a:ea typeface="+mn-ea"/>
                <a:cs typeface="Arial"/>
              </a:defRPr>
            </a:lvl1pPr>
            <a:lvl2pPr marL="609677" indent="0" algn="l" defTabSz="1219353" rtl="0" eaLnBrk="1" latinLnBrk="0" hangingPunct="1">
              <a:lnSpc>
                <a:spcPct val="85000"/>
              </a:lnSpc>
              <a:spcBef>
                <a:spcPts val="0"/>
              </a:spcBef>
              <a:spcAft>
                <a:spcPts val="600"/>
              </a:spcAft>
              <a:buFont typeface="Arial" pitchFamily="34" charset="0"/>
              <a:buNone/>
              <a:defRPr sz="3701" kern="1200">
                <a:solidFill>
                  <a:srgbClr val="70A0D7"/>
                </a:solidFill>
                <a:latin typeface="Arial"/>
                <a:ea typeface="+mn-ea"/>
                <a:cs typeface="Arial"/>
              </a:defRPr>
            </a:lvl2pPr>
            <a:lvl3pPr marL="1219352" indent="0" algn="l" defTabSz="1219353" rtl="0" eaLnBrk="1" latinLnBrk="0" hangingPunct="1">
              <a:lnSpc>
                <a:spcPct val="85000"/>
              </a:lnSpc>
              <a:spcBef>
                <a:spcPts val="0"/>
              </a:spcBef>
              <a:spcAft>
                <a:spcPts val="600"/>
              </a:spcAft>
              <a:buFont typeface="Arial" pitchFamily="34" charset="0"/>
              <a:buNone/>
              <a:defRPr sz="3201" kern="1200">
                <a:solidFill>
                  <a:srgbClr val="70A0D7"/>
                </a:solidFill>
                <a:latin typeface="Arial"/>
                <a:ea typeface="+mn-ea"/>
                <a:cs typeface="Arial"/>
              </a:defRPr>
            </a:lvl3pPr>
            <a:lvl4pPr marL="1829029" indent="0" algn="l" defTabSz="1219353" rtl="0" eaLnBrk="1" latinLnBrk="0" hangingPunct="1">
              <a:lnSpc>
                <a:spcPct val="85000"/>
              </a:lnSpc>
              <a:spcBef>
                <a:spcPts val="0"/>
              </a:spcBef>
              <a:spcAft>
                <a:spcPts val="600"/>
              </a:spcAft>
              <a:buFont typeface="Arial" pitchFamily="34" charset="0"/>
              <a:buNone/>
              <a:defRPr sz="2701" kern="1200">
                <a:solidFill>
                  <a:srgbClr val="70A0D7"/>
                </a:solidFill>
                <a:latin typeface="Arial"/>
                <a:ea typeface="+mn-ea"/>
                <a:cs typeface="Arial"/>
              </a:defRPr>
            </a:lvl4pPr>
            <a:lvl5pPr marL="2438705" indent="0" algn="l" defTabSz="1219353" rtl="0" eaLnBrk="1" latinLnBrk="0" hangingPunct="1">
              <a:lnSpc>
                <a:spcPct val="85000"/>
              </a:lnSpc>
              <a:spcBef>
                <a:spcPts val="0"/>
              </a:spcBef>
              <a:spcAft>
                <a:spcPts val="600"/>
              </a:spcAft>
              <a:buFont typeface="Arial" pitchFamily="34" charset="0"/>
              <a:buNone/>
              <a:defRPr sz="2701" kern="1200">
                <a:solidFill>
                  <a:srgbClr val="70A0D7"/>
                </a:solidFill>
                <a:latin typeface="Arial"/>
                <a:ea typeface="+mn-ea"/>
                <a:cs typeface="Arial"/>
              </a:defRPr>
            </a:lvl5pPr>
            <a:lvl6pPr marL="3353219"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itchFamily="34" charset="0"/>
              <a:buChar char="•"/>
              <a:defRPr sz="2701" kern="1200">
                <a:solidFill>
                  <a:schemeClr val="tx1"/>
                </a:solidFill>
                <a:latin typeface="+mn-lt"/>
                <a:ea typeface="+mn-ea"/>
                <a:cs typeface="+mn-cs"/>
              </a:defRPr>
            </a:lvl9pPr>
          </a:lstStyle>
          <a:p>
            <a:r>
              <a:rPr lang="en-US" dirty="0" smtClean="0">
                <a:solidFill>
                  <a:srgbClr val="803B8D"/>
                </a:solidFill>
              </a:rPr>
              <a:t>10.01 – 10.10</a:t>
            </a:r>
            <a:endParaRPr lang="en-US" dirty="0">
              <a:solidFill>
                <a:srgbClr val="803B8D"/>
              </a:solidFill>
            </a:endParaRPr>
          </a:p>
        </p:txBody>
      </p:sp>
    </p:spTree>
    <p:extLst>
      <p:ext uri="{BB962C8B-B14F-4D97-AF65-F5344CB8AC3E}">
        <p14:creationId xmlns:p14="http://schemas.microsoft.com/office/powerpoint/2010/main" val="2104804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NPA Ethics and Code of Conduct in Psych Assessment</a:t>
            </a:r>
            <a:endParaRPr lang="en-GB" sz="3000" dirty="0"/>
          </a:p>
        </p:txBody>
      </p:sp>
      <p:sp>
        <p:nvSpPr>
          <p:cNvPr id="3" name="Content Placeholder 2"/>
          <p:cNvSpPr>
            <a:spLocks noGrp="1"/>
          </p:cNvSpPr>
          <p:nvPr>
            <p:ph idx="1"/>
          </p:nvPr>
        </p:nvSpPr>
        <p:spPr>
          <a:xfrm>
            <a:off x="1295402" y="2321167"/>
            <a:ext cx="9601196" cy="3749042"/>
          </a:xfrm>
        </p:spPr>
        <p:txBody>
          <a:bodyPr>
            <a:noAutofit/>
          </a:bodyPr>
          <a:lstStyle/>
          <a:p>
            <a:r>
              <a:rPr lang="en-GB" sz="1400" dirty="0" smtClean="0"/>
              <a:t>Bases for Assessment</a:t>
            </a:r>
          </a:p>
          <a:p>
            <a:r>
              <a:rPr lang="en-GB" sz="1400" dirty="0" smtClean="0"/>
              <a:t>Use of Assessment</a:t>
            </a:r>
          </a:p>
          <a:p>
            <a:r>
              <a:rPr lang="en-GB" sz="1400" dirty="0" smtClean="0"/>
              <a:t>Informed Consent in Assessment</a:t>
            </a:r>
          </a:p>
          <a:p>
            <a:r>
              <a:rPr lang="en-GB" sz="1400" dirty="0" smtClean="0"/>
              <a:t>Release of Test Data</a:t>
            </a:r>
          </a:p>
          <a:p>
            <a:r>
              <a:rPr lang="en-GB" sz="1400" dirty="0" smtClean="0"/>
              <a:t>Test Construction</a:t>
            </a:r>
          </a:p>
          <a:p>
            <a:r>
              <a:rPr lang="en-GB" sz="1400" dirty="0" smtClean="0"/>
              <a:t>Interpreting Assessment Result</a:t>
            </a:r>
          </a:p>
          <a:p>
            <a:r>
              <a:rPr lang="en-GB" sz="1400" dirty="0" smtClean="0"/>
              <a:t>Assessment by Unqualified Person</a:t>
            </a:r>
          </a:p>
          <a:p>
            <a:r>
              <a:rPr lang="en-GB" sz="1400" dirty="0" smtClean="0"/>
              <a:t>Obsolete Test and Outdated Result</a:t>
            </a:r>
          </a:p>
          <a:p>
            <a:r>
              <a:rPr lang="en-GB" sz="1400" dirty="0" smtClean="0"/>
              <a:t>Test Scoring and interpretation services</a:t>
            </a:r>
          </a:p>
          <a:p>
            <a:r>
              <a:rPr lang="en-GB" sz="1400" dirty="0" smtClean="0"/>
              <a:t>Explaining Assessment Result</a:t>
            </a:r>
          </a:p>
          <a:p>
            <a:r>
              <a:rPr lang="en-GB" sz="1400" dirty="0" smtClean="0"/>
              <a:t>Maintaining Test Security</a:t>
            </a:r>
          </a:p>
          <a:p>
            <a:r>
              <a:rPr lang="en-GB" sz="1400" dirty="0" smtClean="0"/>
              <a:t>Online/virtual Testing???</a:t>
            </a:r>
            <a:endParaRPr lang="en-GB" sz="1400" dirty="0"/>
          </a:p>
        </p:txBody>
      </p:sp>
    </p:spTree>
    <p:extLst>
      <p:ext uri="{BB962C8B-B14F-4D97-AF65-F5344CB8AC3E}">
        <p14:creationId xmlns:p14="http://schemas.microsoft.com/office/powerpoint/2010/main" val="2001024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9.01 Bases for Psychological Testing</a:t>
            </a:r>
            <a:endParaRPr lang="en-GB" sz="3000" dirty="0"/>
          </a:p>
        </p:txBody>
      </p:sp>
      <p:sp>
        <p:nvSpPr>
          <p:cNvPr id="3" name="Content Placeholder 2"/>
          <p:cNvSpPr>
            <a:spLocks noGrp="1"/>
          </p:cNvSpPr>
          <p:nvPr>
            <p:ph sz="half" idx="1"/>
          </p:nvPr>
        </p:nvSpPr>
        <p:spPr/>
        <p:txBody>
          <a:bodyPr>
            <a:normAutofit fontScale="70000" lnSpcReduction="20000"/>
          </a:bodyPr>
          <a:lstStyle/>
          <a:p>
            <a:r>
              <a:rPr lang="en-US" dirty="0"/>
              <a:t>The purpose of </a:t>
            </a:r>
            <a:r>
              <a:rPr lang="en-US" dirty="0" smtClean="0"/>
              <a:t>Test </a:t>
            </a:r>
            <a:r>
              <a:rPr lang="en-US" dirty="0"/>
              <a:t>is to </a:t>
            </a:r>
            <a:r>
              <a:rPr lang="en-US" i="1" dirty="0"/>
              <a:t>answer</a:t>
            </a:r>
            <a:r>
              <a:rPr lang="en-US" dirty="0"/>
              <a:t> particular questions related to an individual’s intellectual, psychological, emotional-behavioral, or psychosocial functioning, or some combination of these domains.</a:t>
            </a:r>
          </a:p>
          <a:p>
            <a:r>
              <a:rPr lang="en-US" dirty="0"/>
              <a:t>Referrals generated in the medical setting may include</a:t>
            </a:r>
            <a:r>
              <a:rPr lang="en-US" baseline="30000" dirty="0"/>
              <a:t>1</a:t>
            </a:r>
            <a:r>
              <a:rPr lang="en-US" dirty="0"/>
              <a:t>:</a:t>
            </a:r>
          </a:p>
          <a:p>
            <a:pPr lvl="1"/>
            <a:r>
              <a:rPr lang="en-US" dirty="0"/>
              <a:t>Evaluate child’s defiant behavior and poor academic performance.</a:t>
            </a:r>
          </a:p>
          <a:p>
            <a:pPr lvl="1"/>
            <a:r>
              <a:rPr lang="en-US" dirty="0"/>
              <a:t>Patient’s depression screen is positive. Patient has a complicated psychiatric history.  Evaluate.</a:t>
            </a:r>
          </a:p>
          <a:p>
            <a:pPr lvl="1"/>
            <a:r>
              <a:rPr lang="en-US" dirty="0"/>
              <a:t>Determine psychological readiness to undergo surgical procedure (e.g., organ transplants, bariatric, amputation)</a:t>
            </a:r>
          </a:p>
          <a:p>
            <a:endParaRPr lang="en-GB" dirty="0"/>
          </a:p>
        </p:txBody>
      </p:sp>
      <p:pic>
        <p:nvPicPr>
          <p:cNvPr id="5" name="Content Placeholder 4"/>
          <p:cNvPicPr>
            <a:picLocks noGrp="1" noChangeAspect="1"/>
          </p:cNvPicPr>
          <p:nvPr>
            <p:ph sz="half" idx="2"/>
          </p:nvPr>
        </p:nvPicPr>
        <p:blipFill>
          <a:blip r:embed="rId2"/>
          <a:stretch>
            <a:fillRect/>
          </a:stretch>
        </p:blipFill>
        <p:spPr>
          <a:xfrm>
            <a:off x="7343335" y="2668651"/>
            <a:ext cx="2952213" cy="3496796"/>
          </a:xfrm>
          <a:prstGeom prst="rect">
            <a:avLst/>
          </a:prstGeom>
        </p:spPr>
      </p:pic>
    </p:spTree>
    <p:extLst>
      <p:ext uri="{BB962C8B-B14F-4D97-AF65-F5344CB8AC3E}">
        <p14:creationId xmlns:p14="http://schemas.microsoft.com/office/powerpoint/2010/main" val="817658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9.02 Use of Psychological Test</a:t>
            </a:r>
          </a:p>
        </p:txBody>
      </p:sp>
      <p:sp>
        <p:nvSpPr>
          <p:cNvPr id="3" name="Content Placeholder 2"/>
          <p:cNvSpPr>
            <a:spLocks noGrp="1"/>
          </p:cNvSpPr>
          <p:nvPr>
            <p:ph sz="half" idx="1"/>
          </p:nvPr>
        </p:nvSpPr>
        <p:spPr/>
        <p:txBody>
          <a:bodyPr>
            <a:normAutofit lnSpcReduction="10000"/>
          </a:bodyPr>
          <a:lstStyle/>
          <a:p>
            <a:r>
              <a:rPr lang="en-GB" dirty="0" smtClean="0"/>
              <a:t>Psychologists administer, adapt, interpret, or use assessment techniques or instruments in a manner and for purposes meant for such tools.</a:t>
            </a:r>
            <a:endParaRPr lang="en-GB" dirty="0"/>
          </a:p>
        </p:txBody>
      </p:sp>
      <p:sp>
        <p:nvSpPr>
          <p:cNvPr id="4" name="Content Placeholder 3"/>
          <p:cNvSpPr>
            <a:spLocks noGrp="1"/>
          </p:cNvSpPr>
          <p:nvPr>
            <p:ph sz="half" idx="2"/>
          </p:nvPr>
        </p:nvSpPr>
        <p:spPr/>
        <p:txBody>
          <a:bodyPr>
            <a:normAutofit lnSpcReduction="10000"/>
          </a:bodyPr>
          <a:lstStyle/>
          <a:p>
            <a:r>
              <a:rPr lang="en-GB" dirty="0"/>
              <a:t>Select test after review of tests Available</a:t>
            </a:r>
          </a:p>
          <a:p>
            <a:r>
              <a:rPr lang="en-GB" dirty="0"/>
              <a:t>Knowledge of test materials and manual</a:t>
            </a:r>
          </a:p>
          <a:p>
            <a:r>
              <a:rPr lang="en-GB" dirty="0"/>
              <a:t>Not using test for purposes not recommended by developers</a:t>
            </a:r>
          </a:p>
          <a:p>
            <a:r>
              <a:rPr lang="en-GB" dirty="0"/>
              <a:t>Knowledge of ethical codes </a:t>
            </a:r>
            <a:r>
              <a:rPr lang="en-GB" sz="1200" dirty="0" err="1"/>
              <a:t>e.g</a:t>
            </a:r>
            <a:r>
              <a:rPr lang="en-GB" sz="1200" dirty="0"/>
              <a:t> explain result in language test-taker can understand and information on rights</a:t>
            </a:r>
          </a:p>
          <a:p>
            <a:endParaRPr lang="en-GB" dirty="0"/>
          </a:p>
        </p:txBody>
      </p:sp>
    </p:spTree>
    <p:extLst>
      <p:ext uri="{BB962C8B-B14F-4D97-AF65-F5344CB8AC3E}">
        <p14:creationId xmlns:p14="http://schemas.microsoft.com/office/powerpoint/2010/main" val="426319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9.03 Informed Consent in Assessment</a:t>
            </a:r>
            <a:endParaRPr lang="en-GB" sz="3000"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Informed Consent</a:t>
            </a:r>
          </a:p>
          <a:p>
            <a:r>
              <a:rPr lang="en-GB" dirty="0" smtClean="0"/>
              <a:t>Consent requires “affirmative permission before action can be taken”</a:t>
            </a:r>
          </a:p>
          <a:p>
            <a:r>
              <a:rPr lang="en-GB" dirty="0" smtClean="0"/>
              <a:t>Agreement must be presented in a clear and understanding manner</a:t>
            </a:r>
          </a:p>
          <a:p>
            <a:r>
              <a:rPr lang="en-GB" dirty="0" smtClean="0"/>
              <a:t>Agreement on reason for the test administration</a:t>
            </a:r>
          </a:p>
          <a:p>
            <a:r>
              <a:rPr lang="en-GB" dirty="0" smtClean="0"/>
              <a:t>Agreement on Test and evaluation procedure to be used</a:t>
            </a:r>
          </a:p>
          <a:p>
            <a:r>
              <a:rPr lang="en-GB" dirty="0" smtClean="0"/>
              <a:t>Agreement on how assessment scores will be used</a:t>
            </a:r>
          </a:p>
          <a:p>
            <a:r>
              <a:rPr lang="en-GB" dirty="0" smtClean="0"/>
              <a:t>Agreement on who will have access to the results</a:t>
            </a:r>
          </a:p>
          <a:p>
            <a:r>
              <a:rPr lang="en-GB" dirty="0" smtClean="0"/>
              <a:t>Agreement on rights of the test taker</a:t>
            </a:r>
          </a:p>
          <a:p>
            <a:r>
              <a:rPr lang="en-GB" dirty="0" smtClean="0"/>
              <a:t>If underage is tested written informed consent must be obtained from the parents/legal guardian.</a:t>
            </a:r>
          </a:p>
          <a:p>
            <a:pPr marL="0" indent="0">
              <a:buNone/>
            </a:pPr>
            <a:r>
              <a:rPr lang="en-GB" dirty="0" smtClean="0"/>
              <a:t>Exceptions: When it is </a:t>
            </a:r>
            <a:r>
              <a:rPr lang="en-GB" i="1" dirty="0" smtClean="0"/>
              <a:t>acceptable</a:t>
            </a:r>
            <a:r>
              <a:rPr lang="en-GB" dirty="0" smtClean="0"/>
              <a:t> to test without getting consent and when it is </a:t>
            </a:r>
            <a:r>
              <a:rPr lang="en-GB" i="1" dirty="0" smtClean="0"/>
              <a:t>necessary </a:t>
            </a:r>
            <a:r>
              <a:rPr lang="en-GB" dirty="0" smtClean="0"/>
              <a:t>to test without getting consent</a:t>
            </a:r>
            <a:endParaRPr lang="en-GB" dirty="0"/>
          </a:p>
        </p:txBody>
      </p:sp>
    </p:spTree>
    <p:extLst>
      <p:ext uri="{BB962C8B-B14F-4D97-AF65-F5344CB8AC3E}">
        <p14:creationId xmlns:p14="http://schemas.microsoft.com/office/powerpoint/2010/main" val="1035600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9.4 Release of Test Data</a:t>
            </a:r>
            <a:endParaRPr lang="en-GB" sz="3000" dirty="0"/>
          </a:p>
        </p:txBody>
      </p:sp>
      <p:sp>
        <p:nvSpPr>
          <p:cNvPr id="3" name="Content Placeholder 2"/>
          <p:cNvSpPr>
            <a:spLocks noGrp="1"/>
          </p:cNvSpPr>
          <p:nvPr>
            <p:ph sz="half" idx="1"/>
          </p:nvPr>
        </p:nvSpPr>
        <p:spPr/>
        <p:txBody>
          <a:bodyPr/>
          <a:lstStyle/>
          <a:p>
            <a:r>
              <a:rPr lang="en-GB" dirty="0" smtClean="0"/>
              <a:t>Psychologist may not release test data to protect a client or others from harm or misrepresentation of the data as the release of confidential information is regulated by LAW</a:t>
            </a:r>
            <a:endParaRPr lang="en-GB" dirty="0"/>
          </a:p>
        </p:txBody>
      </p:sp>
      <p:sp>
        <p:nvSpPr>
          <p:cNvPr id="4" name="Content Placeholder 3"/>
          <p:cNvSpPr>
            <a:spLocks noGrp="1"/>
          </p:cNvSpPr>
          <p:nvPr>
            <p:ph sz="half" idx="2"/>
          </p:nvPr>
        </p:nvSpPr>
        <p:spPr/>
        <p:txBody>
          <a:bodyPr/>
          <a:lstStyle/>
          <a:p>
            <a:r>
              <a:rPr lang="en-GB" dirty="0" smtClean="0"/>
              <a:t>Test result are confidential information</a:t>
            </a:r>
          </a:p>
          <a:p>
            <a:r>
              <a:rPr lang="en-GB" dirty="0" smtClean="0"/>
              <a:t>Release of results should only be made to another qualified professional after clients consent.</a:t>
            </a:r>
            <a:endParaRPr lang="en-GB" dirty="0"/>
          </a:p>
        </p:txBody>
      </p:sp>
    </p:spTree>
    <p:extLst>
      <p:ext uri="{BB962C8B-B14F-4D97-AF65-F5344CB8AC3E}">
        <p14:creationId xmlns:p14="http://schemas.microsoft.com/office/powerpoint/2010/main" val="190571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9.05 Test Construction</a:t>
            </a:r>
            <a:endParaRPr lang="en-GB" sz="3000" dirty="0"/>
          </a:p>
        </p:txBody>
      </p:sp>
      <p:sp>
        <p:nvSpPr>
          <p:cNvPr id="3" name="Content Placeholder 2"/>
          <p:cNvSpPr>
            <a:spLocks noGrp="1"/>
          </p:cNvSpPr>
          <p:nvPr>
            <p:ph sz="half" idx="1"/>
          </p:nvPr>
        </p:nvSpPr>
        <p:spPr/>
        <p:txBody>
          <a:bodyPr/>
          <a:lstStyle/>
          <a:p>
            <a:r>
              <a:rPr lang="en-GB" dirty="0" smtClean="0"/>
              <a:t>Psychologist develop tests and other assessment techniques using psychometric procedures and current scientific or professional knowledge for the test design, standardization and recommendation for use.</a:t>
            </a:r>
            <a:endParaRPr lang="en-GB" dirty="0"/>
          </a:p>
        </p:txBody>
      </p:sp>
      <p:pic>
        <p:nvPicPr>
          <p:cNvPr id="5" name="Content Placeholder 4"/>
          <p:cNvPicPr>
            <a:picLocks noGrp="1" noChangeAspect="1"/>
          </p:cNvPicPr>
          <p:nvPr>
            <p:ph sz="half" idx="2"/>
          </p:nvPr>
        </p:nvPicPr>
        <p:blipFill>
          <a:blip r:embed="rId2"/>
          <a:stretch>
            <a:fillRect/>
          </a:stretch>
        </p:blipFill>
        <p:spPr>
          <a:xfrm>
            <a:off x="7027708" y="3080825"/>
            <a:ext cx="3719666" cy="2789750"/>
          </a:xfrm>
          <a:prstGeom prst="rect">
            <a:avLst/>
          </a:prstGeom>
        </p:spPr>
      </p:pic>
    </p:spTree>
    <p:extLst>
      <p:ext uri="{BB962C8B-B14F-4D97-AF65-F5344CB8AC3E}">
        <p14:creationId xmlns:p14="http://schemas.microsoft.com/office/powerpoint/2010/main" val="3184163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9.06 Interpreting Assessment Result</a:t>
            </a:r>
          </a:p>
        </p:txBody>
      </p:sp>
      <p:sp>
        <p:nvSpPr>
          <p:cNvPr id="3" name="Content Placeholder 2"/>
          <p:cNvSpPr>
            <a:spLocks noGrp="1"/>
          </p:cNvSpPr>
          <p:nvPr>
            <p:ph sz="half" idx="1"/>
          </p:nvPr>
        </p:nvSpPr>
        <p:spPr/>
        <p:txBody>
          <a:bodyPr/>
          <a:lstStyle/>
          <a:p>
            <a:r>
              <a:rPr lang="en-GB" dirty="0" smtClean="0"/>
              <a:t>Psychologist take into account the purpose of the assessment and the test factors that may affect their judgments or reduce accuracy of their interpretation.</a:t>
            </a:r>
            <a:endParaRPr lang="en-GB" dirty="0"/>
          </a:p>
        </p:txBody>
      </p:sp>
      <p:pic>
        <p:nvPicPr>
          <p:cNvPr id="5" name="Content Placeholder 4"/>
          <p:cNvPicPr>
            <a:picLocks noGrp="1" noChangeAspect="1"/>
          </p:cNvPicPr>
          <p:nvPr>
            <p:ph sz="half" idx="2"/>
          </p:nvPr>
        </p:nvPicPr>
        <p:blipFill>
          <a:blip r:embed="rId2"/>
          <a:stretch>
            <a:fillRect/>
          </a:stretch>
        </p:blipFill>
        <p:spPr>
          <a:xfrm>
            <a:off x="6630073" y="2672863"/>
            <a:ext cx="3797140" cy="2526824"/>
          </a:xfrm>
          <a:prstGeom prst="rect">
            <a:avLst/>
          </a:prstGeom>
        </p:spPr>
      </p:pic>
    </p:spTree>
    <p:extLst>
      <p:ext uri="{BB962C8B-B14F-4D97-AF65-F5344CB8AC3E}">
        <p14:creationId xmlns:p14="http://schemas.microsoft.com/office/powerpoint/2010/main" val="509567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9.06 Interpreting Assessment Result</a:t>
            </a:r>
            <a:endParaRPr lang="en-GB" sz="3000" dirty="0"/>
          </a:p>
        </p:txBody>
      </p:sp>
      <p:sp>
        <p:nvSpPr>
          <p:cNvPr id="3" name="Content Placeholder 2"/>
          <p:cNvSpPr>
            <a:spLocks noGrp="1"/>
          </p:cNvSpPr>
          <p:nvPr>
            <p:ph sz="half" idx="1"/>
          </p:nvPr>
        </p:nvSpPr>
        <p:spPr/>
        <p:txBody>
          <a:bodyPr>
            <a:normAutofit fontScale="92500" lnSpcReduction="10000"/>
          </a:bodyPr>
          <a:lstStyle/>
          <a:p>
            <a:r>
              <a:rPr lang="en-GB" dirty="0" smtClean="0"/>
              <a:t>Actuarial: occurs when we feed test score into statistical formulas to diagnose a psychological condition or predict future performance</a:t>
            </a:r>
          </a:p>
          <a:p>
            <a:r>
              <a:rPr lang="en-GB" dirty="0" smtClean="0"/>
              <a:t>No idiosyncratic characteristics. Same interpretation for individual with  same score.</a:t>
            </a:r>
          </a:p>
          <a:p>
            <a:r>
              <a:rPr lang="en-GB" dirty="0" smtClean="0"/>
              <a:t>Still a trained professional is still responsible  </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smtClean="0"/>
              <a:t>Clinical Prediction: Occurs when we have a trained and experienced psychologist interpret test scores to diagnose a condition or predict future performance.</a:t>
            </a:r>
          </a:p>
          <a:p>
            <a:r>
              <a:rPr lang="en-GB" dirty="0" smtClean="0"/>
              <a:t>The determination of what cause what in an individual life can be made</a:t>
            </a:r>
          </a:p>
          <a:p>
            <a:endParaRPr lang="en-GB" dirty="0"/>
          </a:p>
        </p:txBody>
      </p:sp>
    </p:spTree>
    <p:extLst>
      <p:ext uri="{BB962C8B-B14F-4D97-AF65-F5344CB8AC3E}">
        <p14:creationId xmlns:p14="http://schemas.microsoft.com/office/powerpoint/2010/main" val="2476611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9.07 Assessment by Unqualified Persons</a:t>
            </a:r>
            <a:endParaRPr lang="en-GB" sz="3000" dirty="0"/>
          </a:p>
        </p:txBody>
      </p:sp>
      <p:sp>
        <p:nvSpPr>
          <p:cNvPr id="3" name="Content Placeholder 2"/>
          <p:cNvSpPr>
            <a:spLocks noGrp="1"/>
          </p:cNvSpPr>
          <p:nvPr>
            <p:ph sz="half" idx="1"/>
          </p:nvPr>
        </p:nvSpPr>
        <p:spPr/>
        <p:txBody>
          <a:bodyPr/>
          <a:lstStyle/>
          <a:p>
            <a:r>
              <a:rPr lang="en-GB" dirty="0" smtClean="0"/>
              <a:t>Psychologists avoid the promotion of assessment techniques designed by unqualified persons, except for training purposes with supervision.</a:t>
            </a:r>
            <a:endParaRPr lang="en-GB" dirty="0"/>
          </a:p>
        </p:txBody>
      </p:sp>
      <p:pic>
        <p:nvPicPr>
          <p:cNvPr id="5" name="Content Placeholder 4"/>
          <p:cNvPicPr>
            <a:picLocks noGrp="1" noChangeAspect="1"/>
          </p:cNvPicPr>
          <p:nvPr>
            <p:ph sz="half" idx="2"/>
          </p:nvPr>
        </p:nvPicPr>
        <p:blipFill>
          <a:blip r:embed="rId2"/>
          <a:stretch>
            <a:fillRect/>
          </a:stretch>
        </p:blipFill>
        <p:spPr>
          <a:xfrm>
            <a:off x="6885781" y="2560638"/>
            <a:ext cx="3608717" cy="3309937"/>
          </a:xfrm>
          <a:prstGeom prst="rect">
            <a:avLst/>
          </a:prstGeom>
        </p:spPr>
      </p:pic>
    </p:spTree>
    <p:extLst>
      <p:ext uri="{BB962C8B-B14F-4D97-AF65-F5344CB8AC3E}">
        <p14:creationId xmlns:p14="http://schemas.microsoft.com/office/powerpoint/2010/main" val="3875112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of Content</a:t>
            </a:r>
            <a:endParaRPr lang="en-GB" dirty="0"/>
          </a:p>
        </p:txBody>
      </p:sp>
      <p:sp>
        <p:nvSpPr>
          <p:cNvPr id="3" name="Content Placeholder 2"/>
          <p:cNvSpPr>
            <a:spLocks noGrp="1"/>
          </p:cNvSpPr>
          <p:nvPr>
            <p:ph idx="1"/>
          </p:nvPr>
        </p:nvSpPr>
        <p:spPr/>
        <p:txBody>
          <a:bodyPr/>
          <a:lstStyle/>
          <a:p>
            <a:r>
              <a:rPr lang="en-GB" dirty="0" smtClean="0"/>
              <a:t>Introduction</a:t>
            </a:r>
          </a:p>
          <a:p>
            <a:r>
              <a:rPr lang="en-GB" dirty="0" smtClean="0"/>
              <a:t>Basis for Ethical Decision </a:t>
            </a:r>
          </a:p>
          <a:p>
            <a:r>
              <a:rPr lang="en-GB" dirty="0" smtClean="0"/>
              <a:t>NPA Code of Conduct and Ethics</a:t>
            </a:r>
          </a:p>
          <a:p>
            <a:r>
              <a:rPr lang="en-GB" dirty="0" smtClean="0"/>
              <a:t>Ethical Issues in Psychological Testing</a:t>
            </a:r>
          </a:p>
          <a:p>
            <a:r>
              <a:rPr lang="en-GB" dirty="0" smtClean="0"/>
              <a:t>Case</a:t>
            </a:r>
            <a:endParaRPr lang="en-GB" dirty="0"/>
          </a:p>
        </p:txBody>
      </p:sp>
    </p:spTree>
    <p:extLst>
      <p:ext uri="{BB962C8B-B14F-4D97-AF65-F5344CB8AC3E}">
        <p14:creationId xmlns:p14="http://schemas.microsoft.com/office/powerpoint/2010/main" val="4008652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9.08 Obsolete Test and Outdated Result</a:t>
            </a:r>
            <a:endParaRPr lang="en-GB" sz="3000" dirty="0"/>
          </a:p>
        </p:txBody>
      </p:sp>
      <p:sp>
        <p:nvSpPr>
          <p:cNvPr id="3" name="Content Placeholder 2"/>
          <p:cNvSpPr>
            <a:spLocks noGrp="1"/>
          </p:cNvSpPr>
          <p:nvPr>
            <p:ph sz="half" idx="1"/>
          </p:nvPr>
        </p:nvSpPr>
        <p:spPr/>
        <p:txBody>
          <a:bodyPr/>
          <a:lstStyle/>
          <a:p>
            <a:r>
              <a:rPr lang="en-GB" dirty="0" smtClean="0"/>
              <a:t>Psychologist do not base their assessment or intervention decisions or recommendations on data or test results that are outdated or obsolete for the current purpose</a:t>
            </a:r>
            <a:endParaRPr lang="en-GB" dirty="0"/>
          </a:p>
        </p:txBody>
      </p:sp>
      <p:pic>
        <p:nvPicPr>
          <p:cNvPr id="5" name="Content Placeholder 4"/>
          <p:cNvPicPr>
            <a:picLocks noGrp="1" noChangeAspect="1"/>
          </p:cNvPicPr>
          <p:nvPr>
            <p:ph sz="half" idx="2"/>
          </p:nvPr>
        </p:nvPicPr>
        <p:blipFill>
          <a:blip r:embed="rId2"/>
          <a:stretch>
            <a:fillRect/>
          </a:stretch>
        </p:blipFill>
        <p:spPr>
          <a:xfrm>
            <a:off x="7494978" y="2560320"/>
            <a:ext cx="2408678" cy="3269812"/>
          </a:xfrm>
          <a:prstGeom prst="rect">
            <a:avLst/>
          </a:prstGeom>
        </p:spPr>
      </p:pic>
    </p:spTree>
    <p:extLst>
      <p:ext uri="{BB962C8B-B14F-4D97-AF65-F5344CB8AC3E}">
        <p14:creationId xmlns:p14="http://schemas.microsoft.com/office/powerpoint/2010/main" val="1310314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9.09 Test Scoring and Interpretation Services</a:t>
            </a:r>
            <a:endParaRPr lang="en-GB" sz="3000" dirty="0"/>
          </a:p>
        </p:txBody>
      </p:sp>
      <p:sp>
        <p:nvSpPr>
          <p:cNvPr id="3" name="Content Placeholder 2"/>
          <p:cNvSpPr>
            <a:spLocks noGrp="1"/>
          </p:cNvSpPr>
          <p:nvPr>
            <p:ph sz="half" idx="1"/>
          </p:nvPr>
        </p:nvSpPr>
        <p:spPr/>
        <p:txBody>
          <a:bodyPr/>
          <a:lstStyle/>
          <a:p>
            <a:r>
              <a:rPr lang="en-GB" dirty="0" smtClean="0"/>
              <a:t>Psychologist accurately describe the purpose, norms, validity, and reliability and application of the procedures and any special qualifications applicable for their use when they offer assessment and interpretation services to other professionals.</a:t>
            </a:r>
            <a:endParaRPr lang="en-GB" dirty="0"/>
          </a:p>
        </p:txBody>
      </p:sp>
      <p:pic>
        <p:nvPicPr>
          <p:cNvPr id="5" name="Content Placeholder 4"/>
          <p:cNvPicPr>
            <a:picLocks noGrp="1" noChangeAspect="1"/>
          </p:cNvPicPr>
          <p:nvPr>
            <p:ph sz="half" idx="2"/>
          </p:nvPr>
        </p:nvPicPr>
        <p:blipFill>
          <a:blip r:embed="rId2"/>
          <a:stretch>
            <a:fillRect/>
          </a:stretch>
        </p:blipFill>
        <p:spPr>
          <a:xfrm>
            <a:off x="6911427" y="2560320"/>
            <a:ext cx="3797140" cy="2526824"/>
          </a:xfrm>
          <a:prstGeom prst="rect">
            <a:avLst/>
          </a:prstGeom>
        </p:spPr>
      </p:pic>
    </p:spTree>
    <p:extLst>
      <p:ext uri="{BB962C8B-B14F-4D97-AF65-F5344CB8AC3E}">
        <p14:creationId xmlns:p14="http://schemas.microsoft.com/office/powerpoint/2010/main" val="1882711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9.10 Explaining Test Result</a:t>
            </a:r>
            <a:endParaRPr lang="en-GB" sz="3000" dirty="0"/>
          </a:p>
        </p:txBody>
      </p:sp>
      <p:sp>
        <p:nvSpPr>
          <p:cNvPr id="3" name="Content Placeholder 2"/>
          <p:cNvSpPr>
            <a:spLocks noGrp="1"/>
          </p:cNvSpPr>
          <p:nvPr>
            <p:ph sz="half" idx="1"/>
          </p:nvPr>
        </p:nvSpPr>
        <p:spPr/>
        <p:txBody>
          <a:bodyPr>
            <a:normAutofit fontScale="92500" lnSpcReduction="20000"/>
          </a:bodyPr>
          <a:lstStyle/>
          <a:p>
            <a:r>
              <a:rPr lang="en-GB" dirty="0" smtClean="0"/>
              <a:t>Explain results of scoring and interpretation to individuals or designated representatives unless the nature of the relationship precludes provision of an explanation of results.</a:t>
            </a:r>
          </a:p>
          <a:p>
            <a:r>
              <a:rPr lang="en-GB" dirty="0" smtClean="0"/>
              <a:t>Must fully disclose test result in understandable unambiguous language</a:t>
            </a:r>
          </a:p>
          <a:p>
            <a:r>
              <a:rPr lang="en-GB" dirty="0" smtClean="0"/>
              <a:t>Avoid using theoretical construct and technical terms </a:t>
            </a:r>
            <a:r>
              <a:rPr lang="en-GB" dirty="0" err="1" smtClean="0"/>
              <a:t>e.g</a:t>
            </a:r>
            <a:r>
              <a:rPr lang="en-GB" dirty="0" smtClean="0"/>
              <a:t> your neuroticism is 6 </a:t>
            </a:r>
            <a:r>
              <a:rPr lang="en-GB" dirty="0" err="1" smtClean="0"/>
              <a:t>sten</a:t>
            </a:r>
            <a:endParaRPr lang="en-GB" dirty="0"/>
          </a:p>
        </p:txBody>
      </p:sp>
      <p:pic>
        <p:nvPicPr>
          <p:cNvPr id="5" name="Content Placeholder 4"/>
          <p:cNvPicPr>
            <a:picLocks noGrp="1" noChangeAspect="1"/>
          </p:cNvPicPr>
          <p:nvPr>
            <p:ph sz="half" idx="2"/>
          </p:nvPr>
        </p:nvPicPr>
        <p:blipFill>
          <a:blip r:embed="rId2"/>
          <a:stretch>
            <a:fillRect/>
          </a:stretch>
        </p:blipFill>
        <p:spPr>
          <a:xfrm>
            <a:off x="7512049" y="2486346"/>
            <a:ext cx="3137193" cy="3384102"/>
          </a:xfrm>
          <a:prstGeom prst="rect">
            <a:avLst/>
          </a:prstGeom>
        </p:spPr>
      </p:pic>
    </p:spTree>
    <p:extLst>
      <p:ext uri="{BB962C8B-B14F-4D97-AF65-F5344CB8AC3E}">
        <p14:creationId xmlns:p14="http://schemas.microsoft.com/office/powerpoint/2010/main" val="2586445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9.11 Maintaining Test Security</a:t>
            </a:r>
            <a:endParaRPr lang="en-GB" sz="3000" dirty="0"/>
          </a:p>
        </p:txBody>
      </p:sp>
      <p:sp>
        <p:nvSpPr>
          <p:cNvPr id="3" name="Content Placeholder 2"/>
          <p:cNvSpPr>
            <a:spLocks noGrp="1"/>
          </p:cNvSpPr>
          <p:nvPr>
            <p:ph sz="half" idx="1"/>
          </p:nvPr>
        </p:nvSpPr>
        <p:spPr/>
        <p:txBody>
          <a:bodyPr/>
          <a:lstStyle/>
          <a:p>
            <a:r>
              <a:rPr lang="en-GB" dirty="0" smtClean="0"/>
              <a:t>Test item are private property</a:t>
            </a:r>
          </a:p>
          <a:p>
            <a:r>
              <a:rPr lang="en-GB" dirty="0" smtClean="0"/>
              <a:t>Test materials must be kept secure</a:t>
            </a:r>
          </a:p>
          <a:p>
            <a:r>
              <a:rPr lang="en-GB" dirty="0" smtClean="0"/>
              <a:t>Test Items are not revealed except in training programs and when mandated by law, to protect the test integrity</a:t>
            </a:r>
            <a:endParaRPr lang="en-GB" dirty="0"/>
          </a:p>
        </p:txBody>
      </p:sp>
      <p:pic>
        <p:nvPicPr>
          <p:cNvPr id="5" name="Content Placeholder 4"/>
          <p:cNvPicPr>
            <a:picLocks noGrp="1" noChangeAspect="1"/>
          </p:cNvPicPr>
          <p:nvPr>
            <p:ph sz="half" idx="2"/>
          </p:nvPr>
        </p:nvPicPr>
        <p:blipFill>
          <a:blip r:embed="rId2"/>
          <a:stretch>
            <a:fillRect/>
          </a:stretch>
        </p:blipFill>
        <p:spPr>
          <a:xfrm>
            <a:off x="7059612" y="2560320"/>
            <a:ext cx="3674735" cy="3010486"/>
          </a:xfrm>
          <a:prstGeom prst="rect">
            <a:avLst/>
          </a:prstGeom>
        </p:spPr>
      </p:pic>
    </p:spTree>
    <p:extLst>
      <p:ext uri="{BB962C8B-B14F-4D97-AF65-F5344CB8AC3E}">
        <p14:creationId xmlns:p14="http://schemas.microsoft.com/office/powerpoint/2010/main" val="3433056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vignette</a:t>
            </a:r>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293065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1530393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2025" y="633048"/>
            <a:ext cx="8721969" cy="5711481"/>
          </a:xfrm>
          <a:prstGeom prst="rect">
            <a:avLst/>
          </a:prstGeom>
        </p:spPr>
      </p:pic>
    </p:spTree>
    <p:extLst>
      <p:ext uri="{BB962C8B-B14F-4D97-AF65-F5344CB8AC3E}">
        <p14:creationId xmlns:p14="http://schemas.microsoft.com/office/powerpoint/2010/main" val="1353446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32600"/>
          </a:xfrm>
        </p:spPr>
        <p:txBody>
          <a:bodyPr/>
          <a:lstStyle/>
          <a:p>
            <a:r>
              <a:rPr lang="en-GB" dirty="0" smtClean="0"/>
              <a:t>Introduction</a:t>
            </a:r>
            <a:endParaRPr lang="en-GB" dirty="0"/>
          </a:p>
        </p:txBody>
      </p:sp>
      <p:sp>
        <p:nvSpPr>
          <p:cNvPr id="3" name="Content Placeholder 2"/>
          <p:cNvSpPr>
            <a:spLocks noGrp="1"/>
          </p:cNvSpPr>
          <p:nvPr>
            <p:ph idx="1"/>
          </p:nvPr>
        </p:nvSpPr>
        <p:spPr>
          <a:xfrm>
            <a:off x="1422011" y="2433711"/>
            <a:ext cx="7271824" cy="3892323"/>
          </a:xfrm>
        </p:spPr>
        <p:txBody>
          <a:bodyPr>
            <a:normAutofit/>
          </a:bodyPr>
          <a:lstStyle/>
          <a:p>
            <a:r>
              <a:rPr lang="en-US" dirty="0"/>
              <a:t>Psychological tests are used to assess </a:t>
            </a:r>
            <a:r>
              <a:rPr lang="en-US" dirty="0" smtClean="0"/>
              <a:t>different domain of Psychological functioning </a:t>
            </a:r>
            <a:r>
              <a:rPr lang="en-US" dirty="0" err="1" smtClean="0"/>
              <a:t>e.g</a:t>
            </a:r>
            <a:r>
              <a:rPr lang="en-US" dirty="0" smtClean="0"/>
              <a:t> </a:t>
            </a:r>
            <a:r>
              <a:rPr lang="en-US" b="1" dirty="0" smtClean="0"/>
              <a:t>intelligence</a:t>
            </a:r>
            <a:r>
              <a:rPr lang="en-US" dirty="0"/>
              <a:t>, </a:t>
            </a:r>
            <a:r>
              <a:rPr lang="en-US" b="1" dirty="0"/>
              <a:t>achievement</a:t>
            </a:r>
            <a:r>
              <a:rPr lang="en-US" dirty="0"/>
              <a:t>, </a:t>
            </a:r>
            <a:r>
              <a:rPr lang="en-US" b="1" dirty="0"/>
              <a:t>personality</a:t>
            </a:r>
            <a:r>
              <a:rPr lang="en-US" dirty="0"/>
              <a:t>, and </a:t>
            </a:r>
            <a:r>
              <a:rPr lang="en-US" b="1" dirty="0"/>
              <a:t>psychopathology</a:t>
            </a:r>
            <a:r>
              <a:rPr lang="en-US" dirty="0"/>
              <a:t>.</a:t>
            </a:r>
          </a:p>
          <a:p>
            <a:r>
              <a:rPr lang="en-US" dirty="0"/>
              <a:t>Psychological assessment is typically driven by a particular problem or referral question.</a:t>
            </a:r>
          </a:p>
          <a:p>
            <a:endParaRPr lang="en-GB" dirty="0"/>
          </a:p>
        </p:txBody>
      </p:sp>
    </p:spTree>
    <p:extLst>
      <p:ext uri="{BB962C8B-B14F-4D97-AF65-F5344CB8AC3E}">
        <p14:creationId xmlns:p14="http://schemas.microsoft.com/office/powerpoint/2010/main" val="169042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60736"/>
          </a:xfrm>
        </p:spPr>
        <p:txBody>
          <a:bodyPr/>
          <a:lstStyle/>
          <a:p>
            <a:endParaRPr lang="en-GB" dirty="0"/>
          </a:p>
        </p:txBody>
      </p:sp>
      <p:sp>
        <p:nvSpPr>
          <p:cNvPr id="3" name="Content Placeholder 2"/>
          <p:cNvSpPr>
            <a:spLocks noGrp="1"/>
          </p:cNvSpPr>
          <p:nvPr>
            <p:ph idx="1"/>
          </p:nvPr>
        </p:nvSpPr>
        <p:spPr>
          <a:xfrm>
            <a:off x="1295402" y="2433711"/>
            <a:ext cx="7834531" cy="3807917"/>
          </a:xfrm>
        </p:spPr>
        <p:txBody>
          <a:bodyPr>
            <a:normAutofit fontScale="55000" lnSpcReduction="20000"/>
          </a:bodyPr>
          <a:lstStyle/>
          <a:p>
            <a:r>
              <a:rPr lang="en-US" sz="2900" dirty="0"/>
              <a:t>Psychological testing is </a:t>
            </a:r>
            <a:r>
              <a:rPr lang="en-US" sz="2900" i="1" dirty="0"/>
              <a:t>one</a:t>
            </a:r>
            <a:r>
              <a:rPr lang="en-US" sz="2900" dirty="0"/>
              <a:t> component of psychological assessment</a:t>
            </a:r>
          </a:p>
          <a:p>
            <a:pPr marL="445770" lvl="1" indent="-171450">
              <a:buFont typeface="Arial" panose="020B0604020202020204" pitchFamily="34" charset="0"/>
              <a:buChar char="•"/>
            </a:pPr>
            <a:r>
              <a:rPr lang="en-US" sz="2900" dirty="0"/>
              <a:t>Gather information from the patient (clinical interview/behavioral observations)</a:t>
            </a:r>
          </a:p>
          <a:p>
            <a:pPr marL="445770" lvl="1" indent="-171450">
              <a:buFont typeface="Arial" panose="020B0604020202020204" pitchFamily="34" charset="0"/>
              <a:buChar char="•"/>
            </a:pPr>
            <a:r>
              <a:rPr lang="en-US" sz="2900" dirty="0"/>
              <a:t>Obtain collateral information (parent, school)</a:t>
            </a:r>
          </a:p>
          <a:p>
            <a:pPr marL="445770" lvl="1" indent="-171450">
              <a:buFont typeface="Arial" panose="020B0604020202020204" pitchFamily="34" charset="0"/>
              <a:buChar char="•"/>
            </a:pPr>
            <a:r>
              <a:rPr lang="en-US" sz="2900" dirty="0"/>
              <a:t>Administer psychological test instruments</a:t>
            </a:r>
          </a:p>
          <a:p>
            <a:pPr marL="628650" lvl="2" indent="-171450">
              <a:buFont typeface="Arial" panose="020B0604020202020204" pitchFamily="34" charset="0"/>
              <a:buChar char="•"/>
            </a:pPr>
            <a:r>
              <a:rPr lang="en-US" sz="2900" dirty="0"/>
              <a:t>Test battery will look at functioning in a number of different functional areas.</a:t>
            </a:r>
          </a:p>
          <a:p>
            <a:pPr marL="628650" lvl="2" indent="-171450">
              <a:buFont typeface="Arial" panose="020B0604020202020204" pitchFamily="34" charset="0"/>
              <a:buChar char="•"/>
            </a:pPr>
            <a:r>
              <a:rPr lang="en-US" sz="2900" dirty="0"/>
              <a:t>Use tests that have been standardized for a specific population within a specific context so scores are reliable and valid in describing abilities.</a:t>
            </a:r>
          </a:p>
          <a:p>
            <a:pPr marL="445770" lvl="1" indent="-171450">
              <a:buFont typeface="Arial" panose="020B0604020202020204" pitchFamily="34" charset="0"/>
              <a:buChar char="•"/>
            </a:pPr>
            <a:r>
              <a:rPr lang="en-US" sz="2900" dirty="0"/>
              <a:t>Interpret the results</a:t>
            </a:r>
          </a:p>
          <a:p>
            <a:pPr marL="445770" lvl="1" indent="-171450">
              <a:buFont typeface="Arial" panose="020B0604020202020204" pitchFamily="34" charset="0"/>
              <a:buChar char="•"/>
            </a:pPr>
            <a:r>
              <a:rPr lang="en-US" sz="2900" dirty="0"/>
              <a:t>Report will test combine data with the collateral and interview data</a:t>
            </a:r>
          </a:p>
          <a:p>
            <a:pPr marL="445770" lvl="1" indent="-171450">
              <a:buFont typeface="Arial" panose="020B0604020202020204" pitchFamily="34" charset="0"/>
              <a:buChar char="•"/>
            </a:pPr>
            <a:r>
              <a:rPr lang="en-US" sz="2900" dirty="0"/>
              <a:t>This conceptualization is summarized, a diagnosis or a diagnostic rule-out is offered </a:t>
            </a:r>
          </a:p>
          <a:p>
            <a:pPr marL="445770" lvl="1" indent="-171450">
              <a:buFont typeface="Arial" panose="020B0604020202020204" pitchFamily="34" charset="0"/>
              <a:buChar char="•"/>
            </a:pPr>
            <a:r>
              <a:rPr lang="en-US" sz="2900" dirty="0"/>
              <a:t>Recommendations are made</a:t>
            </a:r>
          </a:p>
          <a:p>
            <a:endParaRPr lang="en-GB" dirty="0"/>
          </a:p>
        </p:txBody>
      </p:sp>
    </p:spTree>
    <p:extLst>
      <p:ext uri="{BB962C8B-B14F-4D97-AF65-F5344CB8AC3E}">
        <p14:creationId xmlns:p14="http://schemas.microsoft.com/office/powerpoint/2010/main" val="56206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t>Ethical Issues in Conduct of Psychological Assessment</a:t>
            </a:r>
            <a:endParaRPr lang="en-GB" sz="3000" dirty="0"/>
          </a:p>
        </p:txBody>
      </p:sp>
      <p:sp>
        <p:nvSpPr>
          <p:cNvPr id="3" name="Content Placeholder 2"/>
          <p:cNvSpPr>
            <a:spLocks noGrp="1"/>
          </p:cNvSpPr>
          <p:nvPr>
            <p:ph idx="1"/>
          </p:nvPr>
        </p:nvSpPr>
        <p:spPr/>
        <p:txBody>
          <a:bodyPr/>
          <a:lstStyle/>
          <a:p>
            <a:r>
              <a:rPr lang="en-GB" dirty="0" smtClean="0"/>
              <a:t>Ethics is a branch of moral Psychology. The word “Ethics” is derived from the Greek word </a:t>
            </a:r>
            <a:r>
              <a:rPr lang="en-GB" i="1" dirty="0" smtClean="0"/>
              <a:t>ethos</a:t>
            </a:r>
            <a:r>
              <a:rPr lang="en-GB" dirty="0" smtClean="0"/>
              <a:t> (character) and from the Latin word </a:t>
            </a:r>
            <a:r>
              <a:rPr lang="en-GB" i="1" dirty="0" smtClean="0"/>
              <a:t>More</a:t>
            </a:r>
            <a:r>
              <a:rPr lang="en-GB" dirty="0" smtClean="0"/>
              <a:t> (customs).</a:t>
            </a:r>
          </a:p>
          <a:p>
            <a:r>
              <a:rPr lang="en-GB" dirty="0" smtClean="0"/>
              <a:t>Together they combine to define how individual choose to interact with one another. It refers to the correct rules of conduct.</a:t>
            </a:r>
          </a:p>
          <a:p>
            <a:r>
              <a:rPr lang="en-GB" dirty="0" smtClean="0"/>
              <a:t>The purpose of these rules of conduct is to protect clients, the Psychologist and the reputation of the Psychology profession.</a:t>
            </a:r>
            <a:endParaRPr lang="en-GB" dirty="0"/>
          </a:p>
        </p:txBody>
      </p:sp>
    </p:spTree>
    <p:extLst>
      <p:ext uri="{BB962C8B-B14F-4D97-AF65-F5344CB8AC3E}">
        <p14:creationId xmlns:p14="http://schemas.microsoft.com/office/powerpoint/2010/main" val="181418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Basis for Ethical Decision</a:t>
            </a:r>
            <a:endParaRPr lang="en-GB" dirty="0"/>
          </a:p>
        </p:txBody>
      </p:sp>
      <p:sp>
        <p:nvSpPr>
          <p:cNvPr id="3" name="Content Placeholder 2"/>
          <p:cNvSpPr>
            <a:spLocks noGrp="1"/>
          </p:cNvSpPr>
          <p:nvPr>
            <p:ph idx="1"/>
          </p:nvPr>
        </p:nvSpPr>
        <p:spPr>
          <a:xfrm>
            <a:off x="1295401" y="2556932"/>
            <a:ext cx="5077264" cy="3318936"/>
          </a:xfrm>
        </p:spPr>
        <p:txBody>
          <a:bodyPr/>
          <a:lstStyle/>
          <a:p>
            <a:r>
              <a:rPr lang="en-GB" dirty="0" smtClean="0"/>
              <a:t>The NPA: Ethical Principles of Psychologist and Code of Conduct 2018</a:t>
            </a:r>
          </a:p>
          <a:p>
            <a:r>
              <a:rPr lang="en-GB" dirty="0" smtClean="0"/>
              <a:t>Rights of Test takers</a:t>
            </a:r>
            <a:endParaRPr lang="en-GB" dirty="0"/>
          </a:p>
        </p:txBody>
      </p:sp>
    </p:spTree>
    <p:extLst>
      <p:ext uri="{BB962C8B-B14F-4D97-AF65-F5344CB8AC3E}">
        <p14:creationId xmlns:p14="http://schemas.microsoft.com/office/powerpoint/2010/main" val="159634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 Placeholder 96">
            <a:extLst>
              <a:ext uri="{FF2B5EF4-FFF2-40B4-BE49-F238E27FC236}">
                <a16:creationId xmlns="" xmlns:a16="http://schemas.microsoft.com/office/drawing/2014/main" id="{3A05AF64-7674-0B46-8258-D64C3962239F}"/>
              </a:ext>
            </a:extLst>
          </p:cNvPr>
          <p:cNvSpPr>
            <a:spLocks noGrp="1"/>
          </p:cNvSpPr>
          <p:nvPr>
            <p:ph type="body" sz="quarter" idx="10"/>
          </p:nvPr>
        </p:nvSpPr>
        <p:spPr/>
        <p:txBody>
          <a:bodyPr/>
          <a:lstStyle/>
          <a:p>
            <a:r>
              <a:rPr lang="en-US" sz="3200" dirty="0" smtClean="0"/>
              <a:t>General Principles</a:t>
            </a:r>
            <a:endParaRPr lang="en-US" sz="3200" dirty="0"/>
          </a:p>
        </p:txBody>
      </p:sp>
      <p:sp>
        <p:nvSpPr>
          <p:cNvPr id="98" name="Text Placeholder 97">
            <a:extLst>
              <a:ext uri="{FF2B5EF4-FFF2-40B4-BE49-F238E27FC236}">
                <a16:creationId xmlns="" xmlns:a16="http://schemas.microsoft.com/office/drawing/2014/main" id="{A1862AC2-00D7-1342-9693-73D4B3C2664C}"/>
              </a:ext>
            </a:extLst>
          </p:cNvPr>
          <p:cNvSpPr>
            <a:spLocks noGrp="1"/>
          </p:cNvSpPr>
          <p:nvPr>
            <p:ph type="body" sz="quarter" idx="11"/>
          </p:nvPr>
        </p:nvSpPr>
        <p:spPr/>
        <p:txBody>
          <a:bodyPr/>
          <a:lstStyle/>
          <a:p>
            <a:r>
              <a:rPr lang="en-US" sz="3200" dirty="0" smtClean="0"/>
              <a:t>Ethical Standard</a:t>
            </a:r>
            <a:endParaRPr lang="en-US" sz="3200" dirty="0"/>
          </a:p>
        </p:txBody>
      </p:sp>
      <p:sp>
        <p:nvSpPr>
          <p:cNvPr id="96" name="Title 95">
            <a:extLst>
              <a:ext uri="{FF2B5EF4-FFF2-40B4-BE49-F238E27FC236}">
                <a16:creationId xmlns="" xmlns:a16="http://schemas.microsoft.com/office/drawing/2014/main" id="{6D8F20B5-F989-934A-8D90-E77A84F925A8}"/>
              </a:ext>
            </a:extLst>
          </p:cNvPr>
          <p:cNvSpPr>
            <a:spLocks noGrp="1"/>
          </p:cNvSpPr>
          <p:nvPr>
            <p:ph type="title"/>
          </p:nvPr>
        </p:nvSpPr>
        <p:spPr/>
        <p:txBody>
          <a:bodyPr>
            <a:normAutofit/>
          </a:bodyPr>
          <a:lstStyle/>
          <a:p>
            <a:r>
              <a:rPr lang="en-US" sz="2800" dirty="0" smtClean="0"/>
              <a:t>NPA Code of Ethics and Conduct for Psychologist</a:t>
            </a:r>
            <a:endParaRPr lang="en-US" sz="2800" dirty="0"/>
          </a:p>
        </p:txBody>
      </p:sp>
    </p:spTree>
    <p:extLst>
      <p:ext uri="{BB962C8B-B14F-4D97-AF65-F5344CB8AC3E}">
        <p14:creationId xmlns:p14="http://schemas.microsoft.com/office/powerpoint/2010/main" val="2897294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NPA General Principles</a:t>
            </a:r>
            <a:endParaRPr lang="en-GB" dirty="0"/>
          </a:p>
        </p:txBody>
      </p:sp>
      <p:sp>
        <p:nvSpPr>
          <p:cNvPr id="3" name="Content Placeholder 2"/>
          <p:cNvSpPr>
            <a:spLocks noGrp="1"/>
          </p:cNvSpPr>
          <p:nvPr>
            <p:ph sz="quarter" idx="11"/>
          </p:nvPr>
        </p:nvSpPr>
        <p:spPr>
          <a:xfrm>
            <a:off x="3024204" y="3382913"/>
            <a:ext cx="1652334" cy="1317625"/>
          </a:xfrm>
        </p:spPr>
        <p:txBody>
          <a:bodyPr>
            <a:normAutofit/>
          </a:bodyPr>
          <a:lstStyle/>
          <a:p>
            <a:endParaRPr lang="en-GB" sz="2000" dirty="0" smtClean="0"/>
          </a:p>
          <a:p>
            <a:r>
              <a:rPr lang="en-GB" sz="2000" dirty="0" smtClean="0"/>
              <a:t>Principle B</a:t>
            </a:r>
            <a:endParaRPr lang="en-GB" sz="2000" dirty="0"/>
          </a:p>
        </p:txBody>
      </p:sp>
      <p:sp>
        <p:nvSpPr>
          <p:cNvPr id="4" name="Content Placeholder 3"/>
          <p:cNvSpPr>
            <a:spLocks noGrp="1"/>
          </p:cNvSpPr>
          <p:nvPr>
            <p:ph sz="quarter" idx="12"/>
          </p:nvPr>
        </p:nvSpPr>
        <p:spPr>
          <a:xfrm>
            <a:off x="5304013" y="3304113"/>
            <a:ext cx="1636180" cy="1317625"/>
          </a:xfrm>
        </p:spPr>
        <p:txBody>
          <a:bodyPr>
            <a:normAutofit/>
          </a:bodyPr>
          <a:lstStyle/>
          <a:p>
            <a:endParaRPr lang="en-GB" sz="2000" dirty="0" smtClean="0"/>
          </a:p>
          <a:p>
            <a:r>
              <a:rPr lang="en-GB" sz="2000" dirty="0" smtClean="0"/>
              <a:t>Principle C  </a:t>
            </a:r>
            <a:endParaRPr lang="en-GB" sz="2000" dirty="0"/>
          </a:p>
        </p:txBody>
      </p:sp>
      <p:sp>
        <p:nvSpPr>
          <p:cNvPr id="5" name="Content Placeholder 4"/>
          <p:cNvSpPr>
            <a:spLocks noGrp="1"/>
          </p:cNvSpPr>
          <p:nvPr>
            <p:ph sz="quarter" idx="13"/>
          </p:nvPr>
        </p:nvSpPr>
        <p:spPr>
          <a:xfrm>
            <a:off x="726141" y="3302231"/>
            <a:ext cx="1877533" cy="1317625"/>
          </a:xfrm>
        </p:spPr>
        <p:txBody>
          <a:bodyPr>
            <a:normAutofit/>
          </a:bodyPr>
          <a:lstStyle/>
          <a:p>
            <a:endParaRPr lang="en-GB" sz="2000" dirty="0" smtClean="0"/>
          </a:p>
          <a:p>
            <a:r>
              <a:rPr lang="en-GB" sz="2000" dirty="0" smtClean="0"/>
              <a:t>Principle A</a:t>
            </a:r>
            <a:endParaRPr lang="en-GB" sz="2000" dirty="0"/>
          </a:p>
        </p:txBody>
      </p:sp>
      <p:sp>
        <p:nvSpPr>
          <p:cNvPr id="6" name="Content Placeholder 5"/>
          <p:cNvSpPr>
            <a:spLocks noGrp="1"/>
          </p:cNvSpPr>
          <p:nvPr>
            <p:ph sz="quarter" idx="14"/>
          </p:nvPr>
        </p:nvSpPr>
        <p:spPr>
          <a:xfrm>
            <a:off x="7550474" y="3430353"/>
            <a:ext cx="1593525" cy="1317625"/>
          </a:xfrm>
        </p:spPr>
        <p:txBody>
          <a:bodyPr>
            <a:normAutofit/>
          </a:bodyPr>
          <a:lstStyle/>
          <a:p>
            <a:endParaRPr lang="en-GB" sz="2000" dirty="0" smtClean="0"/>
          </a:p>
          <a:p>
            <a:r>
              <a:rPr lang="en-GB" sz="2000" dirty="0" smtClean="0"/>
              <a:t>Principle D</a:t>
            </a:r>
            <a:endParaRPr lang="en-GB" sz="2000" dirty="0"/>
          </a:p>
        </p:txBody>
      </p:sp>
      <p:sp>
        <p:nvSpPr>
          <p:cNvPr id="7" name="Content Placeholder 6"/>
          <p:cNvSpPr>
            <a:spLocks noGrp="1"/>
          </p:cNvSpPr>
          <p:nvPr>
            <p:ph sz="quarter" idx="15"/>
          </p:nvPr>
        </p:nvSpPr>
        <p:spPr>
          <a:xfrm>
            <a:off x="9640531" y="3297135"/>
            <a:ext cx="1713269" cy="1317625"/>
          </a:xfrm>
        </p:spPr>
        <p:txBody>
          <a:bodyPr>
            <a:normAutofit/>
          </a:bodyPr>
          <a:lstStyle/>
          <a:p>
            <a:endParaRPr lang="en-GB" sz="2000" dirty="0"/>
          </a:p>
          <a:p>
            <a:r>
              <a:rPr lang="en-GB" sz="2000" dirty="0" smtClean="0"/>
              <a:t>Principle E</a:t>
            </a:r>
            <a:endParaRPr lang="en-GB" sz="2000" dirty="0"/>
          </a:p>
        </p:txBody>
      </p:sp>
      <p:sp>
        <p:nvSpPr>
          <p:cNvPr id="8" name="Content Placeholder 7"/>
          <p:cNvSpPr>
            <a:spLocks noGrp="1"/>
          </p:cNvSpPr>
          <p:nvPr>
            <p:ph sz="quarter" idx="16"/>
          </p:nvPr>
        </p:nvSpPr>
        <p:spPr>
          <a:xfrm>
            <a:off x="838200" y="5443524"/>
            <a:ext cx="2700338" cy="1190625"/>
          </a:xfrm>
        </p:spPr>
        <p:txBody>
          <a:bodyPr/>
          <a:lstStyle/>
          <a:p>
            <a:r>
              <a:rPr lang="en-GB" dirty="0" smtClean="0">
                <a:solidFill>
                  <a:schemeClr val="accent2"/>
                </a:solidFill>
              </a:rPr>
              <a:t>Beneficence and </a:t>
            </a:r>
            <a:r>
              <a:rPr lang="en-GB" dirty="0" err="1" smtClean="0">
                <a:solidFill>
                  <a:schemeClr val="accent2"/>
                </a:solidFill>
              </a:rPr>
              <a:t>nonmaleficence</a:t>
            </a:r>
            <a:endParaRPr lang="en-GB" dirty="0">
              <a:solidFill>
                <a:schemeClr val="accent2"/>
              </a:solidFill>
            </a:endParaRPr>
          </a:p>
        </p:txBody>
      </p:sp>
      <p:sp>
        <p:nvSpPr>
          <p:cNvPr id="9" name="Content Placeholder 8"/>
          <p:cNvSpPr>
            <a:spLocks noGrp="1"/>
          </p:cNvSpPr>
          <p:nvPr>
            <p:ph sz="quarter" idx="17"/>
          </p:nvPr>
        </p:nvSpPr>
        <p:spPr>
          <a:xfrm>
            <a:off x="3024202" y="1158262"/>
            <a:ext cx="2279809" cy="1190625"/>
          </a:xfrm>
        </p:spPr>
        <p:txBody>
          <a:bodyPr/>
          <a:lstStyle/>
          <a:p>
            <a:endParaRPr lang="en-GB" dirty="0" smtClean="0"/>
          </a:p>
          <a:p>
            <a:r>
              <a:rPr lang="en-GB" dirty="0" smtClean="0">
                <a:solidFill>
                  <a:schemeClr val="accent3"/>
                </a:solidFill>
              </a:rPr>
              <a:t>Fidelity and Responsibility</a:t>
            </a:r>
            <a:endParaRPr lang="en-GB" dirty="0">
              <a:solidFill>
                <a:schemeClr val="accent3"/>
              </a:solidFill>
            </a:endParaRPr>
          </a:p>
        </p:txBody>
      </p:sp>
      <p:sp>
        <p:nvSpPr>
          <p:cNvPr id="10" name="Content Placeholder 9"/>
          <p:cNvSpPr>
            <a:spLocks noGrp="1"/>
          </p:cNvSpPr>
          <p:nvPr>
            <p:ph sz="quarter" idx="18"/>
          </p:nvPr>
        </p:nvSpPr>
        <p:spPr/>
        <p:txBody>
          <a:bodyPr/>
          <a:lstStyle/>
          <a:p>
            <a:endParaRPr lang="en-GB" dirty="0" smtClean="0"/>
          </a:p>
          <a:p>
            <a:endParaRPr lang="en-GB" dirty="0"/>
          </a:p>
          <a:p>
            <a:r>
              <a:rPr lang="en-GB" dirty="0" smtClean="0"/>
              <a:t>            </a:t>
            </a:r>
            <a:r>
              <a:rPr lang="en-GB" dirty="0" smtClean="0">
                <a:solidFill>
                  <a:schemeClr val="accent4">
                    <a:lumMod val="75000"/>
                  </a:schemeClr>
                </a:solidFill>
              </a:rPr>
              <a:t>Justice</a:t>
            </a:r>
            <a:endParaRPr lang="en-GB" dirty="0">
              <a:solidFill>
                <a:schemeClr val="accent4">
                  <a:lumMod val="75000"/>
                </a:schemeClr>
              </a:solidFill>
            </a:endParaRPr>
          </a:p>
        </p:txBody>
      </p:sp>
      <p:sp>
        <p:nvSpPr>
          <p:cNvPr id="11" name="Content Placeholder 10"/>
          <p:cNvSpPr>
            <a:spLocks noGrp="1"/>
          </p:cNvSpPr>
          <p:nvPr>
            <p:ph sz="quarter" idx="19"/>
          </p:nvPr>
        </p:nvSpPr>
        <p:spPr/>
        <p:txBody>
          <a:bodyPr/>
          <a:lstStyle/>
          <a:p>
            <a:r>
              <a:rPr lang="en-GB" dirty="0" smtClean="0">
                <a:solidFill>
                  <a:schemeClr val="accent6"/>
                </a:solidFill>
              </a:rPr>
              <a:t>            Integrity</a:t>
            </a:r>
            <a:endParaRPr lang="en-GB" dirty="0">
              <a:solidFill>
                <a:schemeClr val="accent6"/>
              </a:solidFill>
            </a:endParaRPr>
          </a:p>
        </p:txBody>
      </p:sp>
      <p:sp>
        <p:nvSpPr>
          <p:cNvPr id="12" name="Content Placeholder 11"/>
          <p:cNvSpPr>
            <a:spLocks noGrp="1"/>
          </p:cNvSpPr>
          <p:nvPr>
            <p:ph sz="quarter" idx="20"/>
          </p:nvPr>
        </p:nvSpPr>
        <p:spPr>
          <a:xfrm>
            <a:off x="9386047" y="5409955"/>
            <a:ext cx="2595281" cy="1190625"/>
          </a:xfrm>
        </p:spPr>
        <p:txBody>
          <a:bodyPr/>
          <a:lstStyle/>
          <a:p>
            <a:r>
              <a:rPr lang="en-GB" dirty="0" smtClean="0">
                <a:solidFill>
                  <a:srgbClr val="FF0000"/>
                </a:solidFill>
              </a:rPr>
              <a:t>Respect for Peoples right and Dignity</a:t>
            </a:r>
            <a:endParaRPr lang="en-GB" dirty="0">
              <a:solidFill>
                <a:srgbClr val="FF0000"/>
              </a:solidFill>
            </a:endParaRPr>
          </a:p>
        </p:txBody>
      </p:sp>
    </p:spTree>
    <p:extLst>
      <p:ext uri="{BB962C8B-B14F-4D97-AF65-F5344CB8AC3E}">
        <p14:creationId xmlns:p14="http://schemas.microsoft.com/office/powerpoint/2010/main" val="95749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t>Right of Test-Takers</a:t>
            </a:r>
            <a:br>
              <a:rPr lang="en-GB" sz="3000" dirty="0"/>
            </a:br>
            <a:endParaRPr lang="en-GB" sz="3000" dirty="0"/>
          </a:p>
        </p:txBody>
      </p:sp>
      <p:sp>
        <p:nvSpPr>
          <p:cNvPr id="3" name="Content Placeholder 2"/>
          <p:cNvSpPr>
            <a:spLocks noGrp="1"/>
          </p:cNvSpPr>
          <p:nvPr>
            <p:ph idx="1"/>
          </p:nvPr>
        </p:nvSpPr>
        <p:spPr/>
        <p:txBody>
          <a:bodyPr>
            <a:normAutofit fontScale="92500" lnSpcReduction="10000"/>
          </a:bodyPr>
          <a:lstStyle/>
          <a:p>
            <a:r>
              <a:rPr lang="en-GB" dirty="0" smtClean="0"/>
              <a:t>Be treated with courtesy, </a:t>
            </a:r>
            <a:r>
              <a:rPr lang="en-GB" b="1" i="1" dirty="0" smtClean="0"/>
              <a:t>respect</a:t>
            </a:r>
            <a:r>
              <a:rPr lang="en-GB" dirty="0" smtClean="0"/>
              <a:t>, regardless of age disability, ethnicity, gender, national origin, religion, sexual orientation or personal characteristics.</a:t>
            </a:r>
          </a:p>
          <a:p>
            <a:r>
              <a:rPr lang="en-GB" dirty="0" smtClean="0"/>
              <a:t>Be tested with measures that meet </a:t>
            </a:r>
            <a:r>
              <a:rPr lang="en-GB" b="1" i="1" dirty="0" smtClean="0"/>
              <a:t>professional standards </a:t>
            </a:r>
            <a:r>
              <a:rPr lang="en-GB" dirty="0" smtClean="0"/>
              <a:t>and that are appropriate.</a:t>
            </a:r>
          </a:p>
          <a:p>
            <a:r>
              <a:rPr lang="en-GB" dirty="0" smtClean="0"/>
              <a:t>Receive a brief </a:t>
            </a:r>
            <a:r>
              <a:rPr lang="en-GB" b="1" i="1" dirty="0" smtClean="0"/>
              <a:t>explanation</a:t>
            </a:r>
            <a:r>
              <a:rPr lang="en-GB" dirty="0" smtClean="0"/>
              <a:t> prior to testing about the purpose for testing, the kind of tests to be used.</a:t>
            </a:r>
          </a:p>
          <a:p>
            <a:r>
              <a:rPr lang="en-GB" dirty="0" smtClean="0"/>
              <a:t>Individual’s </a:t>
            </a:r>
            <a:r>
              <a:rPr lang="en-GB" b="1" i="1" dirty="0" smtClean="0"/>
              <a:t>freedom to decline</a:t>
            </a:r>
            <a:r>
              <a:rPr lang="en-GB" dirty="0" smtClean="0"/>
              <a:t>, and freedom to withdraw is respected.</a:t>
            </a:r>
          </a:p>
          <a:p>
            <a:r>
              <a:rPr lang="en-GB" dirty="0" smtClean="0"/>
              <a:t>Have test administered and test result interpreted by </a:t>
            </a:r>
            <a:r>
              <a:rPr lang="en-GB" b="1" i="1" dirty="0" smtClean="0"/>
              <a:t>trained individuals </a:t>
            </a:r>
            <a:r>
              <a:rPr lang="en-GB" dirty="0" smtClean="0"/>
              <a:t>who follow professional codes of ethics</a:t>
            </a:r>
            <a:endParaRPr lang="en-GB" dirty="0"/>
          </a:p>
        </p:txBody>
      </p:sp>
    </p:spTree>
    <p:extLst>
      <p:ext uri="{BB962C8B-B14F-4D97-AF65-F5344CB8AC3E}">
        <p14:creationId xmlns:p14="http://schemas.microsoft.com/office/powerpoint/2010/main" val="25181529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Custom 6">
      <a:dk1>
        <a:srgbClr val="19232F"/>
      </a:dk1>
      <a:lt1>
        <a:srgbClr val="FFFFFF"/>
      </a:lt1>
      <a:dk2>
        <a:srgbClr val="00B0EB"/>
      </a:dk2>
      <a:lt2>
        <a:srgbClr val="FF733B"/>
      </a:lt2>
      <a:accent1>
        <a:srgbClr val="FF2F5F"/>
      </a:accent1>
      <a:accent2>
        <a:srgbClr val="FF9E2C"/>
      </a:accent2>
      <a:accent3>
        <a:srgbClr val="00A08C"/>
      </a:accent3>
      <a:accent4>
        <a:srgbClr val="75B744"/>
      </a:accent4>
      <a:accent5>
        <a:srgbClr val="0068DA"/>
      </a:accent5>
      <a:accent6>
        <a:srgbClr val="803B8D"/>
      </a:accent6>
      <a:hlink>
        <a:srgbClr val="1A232F"/>
      </a:hlink>
      <a:folHlink>
        <a:srgbClr val="0B0E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ve data points timeline.potx" id="{C5EB13E8-A974-463C-AF87-0EBF11ECDE86}" vid="{87206567-F430-4AC2-B0F3-54450BD51B66}"/>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scale graphicTF88909654 (1).potx" id="{B9E1D7FD-8CD4-4D38-B8B9-6C17302E158D}" vid="{711F2828-37B7-4E24-A992-82AE70090972}"/>
    </a:ext>
  </a:extLst>
</a:theme>
</file>

<file path=ppt/theme/theme4.xml><?xml version="1.0" encoding="utf-8"?>
<a:theme xmlns:a="http://schemas.openxmlformats.org/drawingml/2006/main" name="2_Office Theme">
  <a:themeElements>
    <a:clrScheme name="Custom 6">
      <a:dk1>
        <a:srgbClr val="19232F"/>
      </a:dk1>
      <a:lt1>
        <a:srgbClr val="FFFFFF"/>
      </a:lt1>
      <a:dk2>
        <a:srgbClr val="00B0EB"/>
      </a:dk2>
      <a:lt2>
        <a:srgbClr val="FF733B"/>
      </a:lt2>
      <a:accent1>
        <a:srgbClr val="FF2F5F"/>
      </a:accent1>
      <a:accent2>
        <a:srgbClr val="FF9E2C"/>
      </a:accent2>
      <a:accent3>
        <a:srgbClr val="00A08C"/>
      </a:accent3>
      <a:accent4>
        <a:srgbClr val="75B744"/>
      </a:accent4>
      <a:accent5>
        <a:srgbClr val="0068DA"/>
      </a:accent5>
      <a:accent6>
        <a:srgbClr val="803B8D"/>
      </a:accent6>
      <a:hlink>
        <a:srgbClr val="1A232F"/>
      </a:hlink>
      <a:folHlink>
        <a:srgbClr val="0B0E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45312892_Animated timeline progression_RVA_v3" id="{AA9DAABE-187E-46A4-9E51-F5D2B1E732CC}" vid="{D156C5E8-514F-4618-AF89-3ABECEFD1FF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793</TotalTime>
  <Words>1150</Words>
  <Application>Microsoft Office PowerPoint</Application>
  <PresentationFormat>Widescreen</PresentationFormat>
  <Paragraphs>144</Paragraphs>
  <Slides>26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Calibri Light</vt:lpstr>
      <vt:lpstr>Garamond</vt:lpstr>
      <vt:lpstr>Organic</vt:lpstr>
      <vt:lpstr>Office Theme</vt:lpstr>
      <vt:lpstr>1_Office Theme</vt:lpstr>
      <vt:lpstr>2_Office Theme</vt:lpstr>
      <vt:lpstr>Ethics and Ethical Dilemma in Psychological Testing</vt:lpstr>
      <vt:lpstr>Table of Content</vt:lpstr>
      <vt:lpstr>Introduction</vt:lpstr>
      <vt:lpstr>PowerPoint Presentation</vt:lpstr>
      <vt:lpstr>Ethical Issues in Conduct of Psychological Assessment</vt:lpstr>
      <vt:lpstr>Basis for Ethical Decision</vt:lpstr>
      <vt:lpstr>NPA Code of Ethics and Conduct for Psychologist</vt:lpstr>
      <vt:lpstr>NPA General Principles</vt:lpstr>
      <vt:lpstr>Right of Test-Takers </vt:lpstr>
      <vt:lpstr>NPA Ethical Standard</vt:lpstr>
      <vt:lpstr>NPA Ethics and Code of Conduct in Psych Assessment</vt:lpstr>
      <vt:lpstr>9.01 Bases for Psychological Testing</vt:lpstr>
      <vt:lpstr>9.02 Use of Psychological Test</vt:lpstr>
      <vt:lpstr>9.03 Informed Consent in Assessment</vt:lpstr>
      <vt:lpstr>9.4 Release of Test Data</vt:lpstr>
      <vt:lpstr>9.05 Test Construction</vt:lpstr>
      <vt:lpstr>9.06 Interpreting Assessment Result</vt:lpstr>
      <vt:lpstr>9.06 Interpreting Assessment Result</vt:lpstr>
      <vt:lpstr>9.07 Assessment by Unqualified Persons</vt:lpstr>
      <vt:lpstr>9.08 Obsolete Test and Outdated Result</vt:lpstr>
      <vt:lpstr>9.09 Test Scoring and Interpretation Services</vt:lpstr>
      <vt:lpstr>9.10 Explaining Test Result</vt:lpstr>
      <vt:lpstr>9.11 Maintaining Test Security</vt:lpstr>
      <vt:lpstr>case vignette</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Ethical Dilemma in Psychological Testing</dc:title>
  <dc:creator>samuel jinadu</dc:creator>
  <cp:lastModifiedBy>samuel jinadu</cp:lastModifiedBy>
  <cp:revision>28</cp:revision>
  <dcterms:created xsi:type="dcterms:W3CDTF">2022-11-04T06:28:45Z</dcterms:created>
  <dcterms:modified xsi:type="dcterms:W3CDTF">2022-11-04T19:42:20Z</dcterms:modified>
</cp:coreProperties>
</file>